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82.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9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Poppins"/>
      <p:regular r:id="rId22"/>
      <p:bold r:id="rId23"/>
      <p:italic r:id="rId24"/>
      <p:boldItalic r:id="rId25"/>
    </p:embeddedFont>
    <p:embeddedFont>
      <p:font typeface="Instrument Sans"/>
      <p:regular r:id="rId26"/>
      <p:bold r:id="rId27"/>
      <p:italic r:id="rId28"/>
      <p:boldItalic r:id="rId29"/>
    </p:embeddedFont>
    <p:embeddedFont>
      <p:font typeface="Poppins Medium"/>
      <p:regular r:id="rId30"/>
      <p:bold r:id="rId31"/>
      <p:italic r:id="rId32"/>
      <p:boldItalic r:id="rId33"/>
    </p:embeddedFont>
    <p:embeddedFont>
      <p:font typeface="Poppins SemiBold"/>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8" roundtripDataSignature="AMtx7mie0D2vGgXobhSQ0Eb+QbGJa2kI5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Medium-bold.fntdata"/><Relationship Id="rId30" Type="http://schemas.openxmlformats.org/officeDocument/2006/relationships/font" Target="fonts/PoppinsMedium-regular.fntdata"/><Relationship Id="rId33" Type="http://schemas.openxmlformats.org/officeDocument/2006/relationships/font" Target="fonts/PoppinsMedium-boldItalic.fntdata"/><Relationship Id="rId32" Type="http://schemas.openxmlformats.org/officeDocument/2006/relationships/font" Target="fonts/PoppinsMedium-italic.fntdata"/><Relationship Id="rId35" Type="http://schemas.openxmlformats.org/officeDocument/2006/relationships/font" Target="fonts/PoppinsSemiBold-bold.fntdata"/><Relationship Id="rId34" Type="http://schemas.openxmlformats.org/officeDocument/2006/relationships/font" Target="fonts/PoppinsSemiBold-regular.fntdata"/><Relationship Id="rId37" Type="http://schemas.openxmlformats.org/officeDocument/2006/relationships/font" Target="fonts/PoppinsSemiBold-boldItalic.fntdata"/><Relationship Id="rId36" Type="http://schemas.openxmlformats.org/officeDocument/2006/relationships/font" Target="fonts/PoppinsSemiBold-italic.fntdata"/><Relationship Id="rId38" Type="http://customschemas.google.com/relationships/presentationmetadata" Target="metadata"/><Relationship Id="rId20" Type="http://schemas.openxmlformats.org/officeDocument/2006/relationships/slide" Target="slides/slide14.xml"/><Relationship Id="rId22" Type="http://schemas.openxmlformats.org/officeDocument/2006/relationships/font" Target="fonts/Poppins-regular.fntdata"/><Relationship Id="rId21" Type="http://schemas.openxmlformats.org/officeDocument/2006/relationships/slide" Target="slides/slide15.xml"/><Relationship Id="rId24" Type="http://schemas.openxmlformats.org/officeDocument/2006/relationships/font" Target="fonts/Poppins-italic.fntdata"/><Relationship Id="rId23" Type="http://schemas.openxmlformats.org/officeDocument/2006/relationships/font" Target="fonts/Poppins-bold.fntdata"/><Relationship Id="rId26" Type="http://schemas.openxmlformats.org/officeDocument/2006/relationships/font" Target="fonts/InstrumentSans-regular.fntdata"/><Relationship Id="rId25" Type="http://schemas.openxmlformats.org/officeDocument/2006/relationships/font" Target="fonts/Poppins-boldItalic.fntdata"/><Relationship Id="rId28" Type="http://schemas.openxmlformats.org/officeDocument/2006/relationships/font" Target="fonts/InstrumentSans-italic.fntdata"/><Relationship Id="rId27" Type="http://schemas.openxmlformats.org/officeDocument/2006/relationships/font" Target="fonts/InstrumentSans-bold.fntdata"/><Relationship Id="rId29" Type="http://schemas.openxmlformats.org/officeDocument/2006/relationships/font" Target="fonts/InstrumentSans-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2.jpg>
</file>

<file path=ppt/media/image13.png>
</file>

<file path=ppt/media/image14.png>
</file>

<file path=ppt/media/image15.jpg>
</file>

<file path=ppt/media/image16.jp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5" name="Google Shape;103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39c1a85cac3_0_3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8" name="Google Shape;1098;g39c1a85cac3_0_33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 name="Shape 1102"/>
        <p:cNvGrpSpPr/>
        <p:nvPr/>
      </p:nvGrpSpPr>
      <p:grpSpPr>
        <a:xfrm>
          <a:off x="0" y="0"/>
          <a:ext cx="0" cy="0"/>
          <a:chOff x="0" y="0"/>
          <a:chExt cx="0" cy="0"/>
        </a:xfrm>
      </p:grpSpPr>
      <p:sp>
        <p:nvSpPr>
          <p:cNvPr id="1103" name="Google Shape;1103;g39c1a85cac3_0_3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4" name="Google Shape;1104;g39c1a85cac3_0_33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39c1a85cac3_0_3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0" name="Google Shape;1110;g39c1a85cac3_0_33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g39c1a85cac3_0_3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6" name="Google Shape;1116;g39c1a85cac3_0_33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39c1a85cac3_0_3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3" name="Google Shape;1123;g39c1a85cac3_0_33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39c1a85cac3_0_3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9" name="Google Shape;1129;g39c1a85cac3_0_33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39c1a85cac3_0_3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5" name="Google Shape;1045;g39c1a85cac3_0_32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39c1a85cac3_0_3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2" name="Google Shape;1052;g39c1a85cac3_0_32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39c1a85cac3_0_3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9" name="Google Shape;1059;g39c1a85cac3_0_32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39c1a85cac3_0_3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5" name="Google Shape;1065;g39c1a85cac3_0_32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39c1a85cac3_0_3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2" name="Google Shape;1072;g39c1a85cac3_0_32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39c1a85cac3_0_3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9" name="Google Shape;1079;g39c1a85cac3_0_32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39c1a85cac3_0_3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5" name="Google Shape;1085;g39c1a85cac3_0_32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39c1a85cac3_0_3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1" name="Google Shape;1091;g39c1a85cac3_0_32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Alt 1">
  <p:cSld name="BLANK_2">
    <p:spTree>
      <p:nvGrpSpPr>
        <p:cNvPr id="10" name="Shape 10"/>
        <p:cNvGrpSpPr/>
        <p:nvPr/>
      </p:nvGrpSpPr>
      <p:grpSpPr>
        <a:xfrm>
          <a:off x="0" y="0"/>
          <a:ext cx="0" cy="0"/>
          <a:chOff x="0" y="0"/>
          <a:chExt cx="0" cy="0"/>
        </a:xfrm>
      </p:grpSpPr>
      <p:pic>
        <p:nvPicPr>
          <p:cNvPr id="11" name="Google Shape;11;p11"/>
          <p:cNvPicPr preferRelativeResize="0"/>
          <p:nvPr/>
        </p:nvPicPr>
        <p:blipFill rotWithShape="1">
          <a:blip r:embed="rId2">
            <a:alphaModFix amt="70000"/>
          </a:blip>
          <a:srcRect b="0" l="1311" r="0" t="0"/>
          <a:stretch/>
        </p:blipFill>
        <p:spPr>
          <a:xfrm>
            <a:off x="0" y="0"/>
            <a:ext cx="9023249" cy="5143500"/>
          </a:xfrm>
          <a:prstGeom prst="rect">
            <a:avLst/>
          </a:prstGeom>
          <a:noFill/>
          <a:ln>
            <a:noFill/>
          </a:ln>
        </p:spPr>
      </p:pic>
      <p:sp>
        <p:nvSpPr>
          <p:cNvPr id="12" name="Google Shape;12;p11"/>
          <p:cNvSpPr txBox="1"/>
          <p:nvPr>
            <p:ph type="title"/>
          </p:nvPr>
        </p:nvSpPr>
        <p:spPr>
          <a:xfrm>
            <a:off x="128875" y="1291375"/>
            <a:ext cx="6341400" cy="3620700"/>
          </a:xfrm>
          <a:prstGeom prst="rect">
            <a:avLst/>
          </a:prstGeom>
          <a:noFill/>
          <a:ln>
            <a:noFill/>
          </a:ln>
        </p:spPr>
        <p:txBody>
          <a:bodyPr anchorCtr="0" anchor="b" bIns="0" lIns="91425" spcFirstLastPara="1" rIns="91425" wrap="square" tIns="91425">
            <a:noAutofit/>
          </a:bodyPr>
          <a:lstStyle>
            <a:lvl1pPr lvl="0" algn="l">
              <a:lnSpc>
                <a:spcPct val="90000"/>
              </a:lnSpc>
              <a:spcBef>
                <a:spcPts val="0"/>
              </a:spcBef>
              <a:spcAft>
                <a:spcPts val="0"/>
              </a:spcAft>
              <a:buSzPts val="6000"/>
              <a:buNone/>
              <a:defRPr sz="6000"/>
            </a:lvl1pPr>
            <a:lvl2pPr lvl="1" algn="ctr">
              <a:lnSpc>
                <a:spcPct val="115000"/>
              </a:lnSpc>
              <a:spcBef>
                <a:spcPts val="0"/>
              </a:spcBef>
              <a:spcAft>
                <a:spcPts val="0"/>
              </a:spcAft>
              <a:buSzPts val="6000"/>
              <a:buNone/>
              <a:defRPr sz="6000">
                <a:latin typeface="Poppins SemiBold"/>
                <a:ea typeface="Poppins SemiBold"/>
                <a:cs typeface="Poppins SemiBold"/>
                <a:sym typeface="Poppins SemiBold"/>
              </a:defRPr>
            </a:lvl2pPr>
            <a:lvl3pPr lvl="2" algn="ctr">
              <a:lnSpc>
                <a:spcPct val="115000"/>
              </a:lnSpc>
              <a:spcBef>
                <a:spcPts val="0"/>
              </a:spcBef>
              <a:spcAft>
                <a:spcPts val="0"/>
              </a:spcAft>
              <a:buSzPts val="6000"/>
              <a:buNone/>
              <a:defRPr sz="6000">
                <a:latin typeface="Poppins SemiBold"/>
                <a:ea typeface="Poppins SemiBold"/>
                <a:cs typeface="Poppins SemiBold"/>
                <a:sym typeface="Poppins SemiBold"/>
              </a:defRPr>
            </a:lvl3pPr>
            <a:lvl4pPr lvl="3" algn="ctr">
              <a:lnSpc>
                <a:spcPct val="115000"/>
              </a:lnSpc>
              <a:spcBef>
                <a:spcPts val="0"/>
              </a:spcBef>
              <a:spcAft>
                <a:spcPts val="0"/>
              </a:spcAft>
              <a:buSzPts val="6000"/>
              <a:buNone/>
              <a:defRPr sz="6000">
                <a:latin typeface="Poppins SemiBold"/>
                <a:ea typeface="Poppins SemiBold"/>
                <a:cs typeface="Poppins SemiBold"/>
                <a:sym typeface="Poppins SemiBold"/>
              </a:defRPr>
            </a:lvl4pPr>
            <a:lvl5pPr lvl="4" algn="ctr">
              <a:lnSpc>
                <a:spcPct val="115000"/>
              </a:lnSpc>
              <a:spcBef>
                <a:spcPts val="0"/>
              </a:spcBef>
              <a:spcAft>
                <a:spcPts val="0"/>
              </a:spcAft>
              <a:buSzPts val="6000"/>
              <a:buNone/>
              <a:defRPr sz="6000">
                <a:latin typeface="Poppins SemiBold"/>
                <a:ea typeface="Poppins SemiBold"/>
                <a:cs typeface="Poppins SemiBold"/>
                <a:sym typeface="Poppins SemiBold"/>
              </a:defRPr>
            </a:lvl5pPr>
            <a:lvl6pPr lvl="5" algn="ctr">
              <a:lnSpc>
                <a:spcPct val="115000"/>
              </a:lnSpc>
              <a:spcBef>
                <a:spcPts val="0"/>
              </a:spcBef>
              <a:spcAft>
                <a:spcPts val="0"/>
              </a:spcAft>
              <a:buSzPts val="6000"/>
              <a:buNone/>
              <a:defRPr sz="6000">
                <a:latin typeface="Poppins SemiBold"/>
                <a:ea typeface="Poppins SemiBold"/>
                <a:cs typeface="Poppins SemiBold"/>
                <a:sym typeface="Poppins SemiBold"/>
              </a:defRPr>
            </a:lvl6pPr>
            <a:lvl7pPr lvl="6" algn="ctr">
              <a:lnSpc>
                <a:spcPct val="115000"/>
              </a:lnSpc>
              <a:spcBef>
                <a:spcPts val="0"/>
              </a:spcBef>
              <a:spcAft>
                <a:spcPts val="0"/>
              </a:spcAft>
              <a:buSzPts val="6000"/>
              <a:buNone/>
              <a:defRPr sz="6000">
                <a:latin typeface="Poppins SemiBold"/>
                <a:ea typeface="Poppins SemiBold"/>
                <a:cs typeface="Poppins SemiBold"/>
                <a:sym typeface="Poppins SemiBold"/>
              </a:defRPr>
            </a:lvl7pPr>
            <a:lvl8pPr lvl="7" algn="ctr">
              <a:lnSpc>
                <a:spcPct val="115000"/>
              </a:lnSpc>
              <a:spcBef>
                <a:spcPts val="0"/>
              </a:spcBef>
              <a:spcAft>
                <a:spcPts val="0"/>
              </a:spcAft>
              <a:buSzPts val="6000"/>
              <a:buNone/>
              <a:defRPr sz="6000">
                <a:latin typeface="Poppins SemiBold"/>
                <a:ea typeface="Poppins SemiBold"/>
                <a:cs typeface="Poppins SemiBold"/>
                <a:sym typeface="Poppins SemiBold"/>
              </a:defRPr>
            </a:lvl8pPr>
            <a:lvl9pPr lvl="8" algn="ctr">
              <a:lnSpc>
                <a:spcPct val="115000"/>
              </a:lnSpc>
              <a:spcBef>
                <a:spcPts val="0"/>
              </a:spcBef>
              <a:spcAft>
                <a:spcPts val="0"/>
              </a:spcAft>
              <a:buSzPts val="6000"/>
              <a:buNone/>
              <a:defRPr sz="6000">
                <a:latin typeface="Poppins SemiBold"/>
                <a:ea typeface="Poppins SemiBold"/>
                <a:cs typeface="Poppins SemiBold"/>
                <a:sym typeface="Poppins SemiBold"/>
              </a:defRPr>
            </a:lvl9pPr>
          </a:lstStyle>
          <a:p/>
        </p:txBody>
      </p:sp>
      <p:sp>
        <p:nvSpPr>
          <p:cNvPr id="13" name="Google Shape;13;p11"/>
          <p:cNvSpPr/>
          <p:nvPr>
            <p:ph idx="2" type="pic"/>
          </p:nvPr>
        </p:nvSpPr>
        <p:spPr>
          <a:xfrm>
            <a:off x="6487225" y="2586525"/>
            <a:ext cx="1259100" cy="1269000"/>
          </a:xfrm>
          <a:prstGeom prst="rect">
            <a:avLst/>
          </a:prstGeom>
          <a:noFill/>
          <a:ln>
            <a:noFill/>
          </a:ln>
        </p:spPr>
      </p:sp>
      <p:sp>
        <p:nvSpPr>
          <p:cNvPr id="14" name="Google Shape;14;p11"/>
          <p:cNvSpPr/>
          <p:nvPr>
            <p:ph idx="3" type="pic"/>
          </p:nvPr>
        </p:nvSpPr>
        <p:spPr>
          <a:xfrm>
            <a:off x="7757975" y="3866750"/>
            <a:ext cx="1259700" cy="1279200"/>
          </a:xfrm>
          <a:prstGeom prst="rect">
            <a:avLst/>
          </a:prstGeom>
          <a:noFill/>
          <a:ln>
            <a:noFill/>
          </a:ln>
        </p:spPr>
      </p:sp>
      <p:sp>
        <p:nvSpPr>
          <p:cNvPr id="15" name="Google Shape;15;p1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11"/>
          <p:cNvSpPr txBox="1"/>
          <p:nvPr>
            <p:ph idx="1" type="subTitle"/>
          </p:nvPr>
        </p:nvSpPr>
        <p:spPr>
          <a:xfrm>
            <a:off x="179050" y="228600"/>
            <a:ext cx="1220400" cy="607800"/>
          </a:xfrm>
          <a:prstGeom prst="rect">
            <a:avLst/>
          </a:prstGeom>
          <a:noFill/>
          <a:ln>
            <a:noFill/>
          </a:ln>
        </p:spPr>
        <p:txBody>
          <a:bodyPr anchorCtr="0" anchor="t" bIns="91425" lIns="0" spcFirstLastPara="1" rIns="91425" wrap="square" tIns="0">
            <a:noAutofit/>
          </a:bodyPr>
          <a:lstStyle>
            <a:lvl1pPr lvl="0"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grpSp>
        <p:nvGrpSpPr>
          <p:cNvPr id="17" name="Google Shape;17;p11"/>
          <p:cNvGrpSpPr/>
          <p:nvPr/>
        </p:nvGrpSpPr>
        <p:grpSpPr>
          <a:xfrm>
            <a:off x="128875" y="0"/>
            <a:ext cx="8897700" cy="5144700"/>
            <a:chOff x="128875" y="0"/>
            <a:chExt cx="8897700" cy="5144700"/>
          </a:xfrm>
        </p:grpSpPr>
        <p:cxnSp>
          <p:nvCxnSpPr>
            <p:cNvPr id="18" name="Google Shape;18;p11"/>
            <p:cNvCxnSpPr/>
            <p:nvPr/>
          </p:nvCxnSpPr>
          <p:spPr>
            <a:xfrm>
              <a:off x="6480997"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19" name="Google Shape;19;p11"/>
            <p:cNvCxnSpPr/>
            <p:nvPr/>
          </p:nvCxnSpPr>
          <p:spPr>
            <a:xfrm>
              <a:off x="7752136"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20" name="Google Shape;20;p11"/>
            <p:cNvCxnSpPr/>
            <p:nvPr/>
          </p:nvCxnSpPr>
          <p:spPr>
            <a:xfrm>
              <a:off x="6481000" y="3861475"/>
              <a:ext cx="2539800" cy="0"/>
            </a:xfrm>
            <a:prstGeom prst="straightConnector1">
              <a:avLst/>
            </a:prstGeom>
            <a:noFill/>
            <a:ln cap="flat" cmpd="sng" w="9525">
              <a:solidFill>
                <a:schemeClr val="accent3"/>
              </a:solidFill>
              <a:prstDash val="solid"/>
              <a:round/>
              <a:headEnd len="sm" w="sm" type="none"/>
              <a:tailEnd len="sm" w="sm" type="none"/>
            </a:ln>
          </p:spPr>
        </p:cxnSp>
        <p:cxnSp>
          <p:nvCxnSpPr>
            <p:cNvPr id="21" name="Google Shape;21;p11"/>
            <p:cNvCxnSpPr/>
            <p:nvPr/>
          </p:nvCxnSpPr>
          <p:spPr>
            <a:xfrm>
              <a:off x="6481000" y="2579575"/>
              <a:ext cx="2542200" cy="0"/>
            </a:xfrm>
            <a:prstGeom prst="straightConnector1">
              <a:avLst/>
            </a:prstGeom>
            <a:noFill/>
            <a:ln cap="flat" cmpd="sng" w="9525">
              <a:solidFill>
                <a:schemeClr val="accent3"/>
              </a:solidFill>
              <a:prstDash val="solid"/>
              <a:round/>
              <a:headEnd len="sm" w="sm" type="none"/>
              <a:tailEnd len="sm" w="sm" type="none"/>
            </a:ln>
          </p:spPr>
        </p:cxnSp>
        <p:cxnSp>
          <p:nvCxnSpPr>
            <p:cNvPr id="22" name="Google Shape;22;p11"/>
            <p:cNvCxnSpPr/>
            <p:nvPr/>
          </p:nvCxnSpPr>
          <p:spPr>
            <a:xfrm>
              <a:off x="521210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23" name="Google Shape;23;p11"/>
            <p:cNvCxnSpPr/>
            <p:nvPr/>
          </p:nvCxnSpPr>
          <p:spPr>
            <a:xfrm>
              <a:off x="394015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24" name="Google Shape;24;p11"/>
            <p:cNvCxnSpPr/>
            <p:nvPr/>
          </p:nvCxnSpPr>
          <p:spPr>
            <a:xfrm>
              <a:off x="2669725"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25" name="Google Shape;25;p11"/>
            <p:cNvCxnSpPr/>
            <p:nvPr/>
          </p:nvCxnSpPr>
          <p:spPr>
            <a:xfrm>
              <a:off x="139930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26" name="Google Shape;26;p11"/>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27" name="Google Shape;27;p11"/>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28" name="Google Shape;28;p11"/>
            <p:cNvCxnSpPr/>
            <p:nvPr/>
          </p:nvCxnSpPr>
          <p:spPr>
            <a:xfrm>
              <a:off x="128875" y="1291375"/>
              <a:ext cx="8897700" cy="0"/>
            </a:xfrm>
            <a:prstGeom prst="straightConnector1">
              <a:avLst/>
            </a:prstGeom>
            <a:noFill/>
            <a:ln cap="flat" cmpd="sng" w="9525">
              <a:solidFill>
                <a:schemeClr val="accent3"/>
              </a:solidFill>
              <a:prstDash val="solid"/>
              <a:round/>
              <a:headEnd len="sm" w="sm" type="none"/>
              <a:tailEnd len="sm" w="sm" type="none"/>
            </a:ln>
          </p:spPr>
        </p:cxnSp>
      </p:grpSp>
      <p:sp>
        <p:nvSpPr>
          <p:cNvPr id="29" name="Google Shape;29;p11"/>
          <p:cNvSpPr/>
          <p:nvPr/>
        </p:nvSpPr>
        <p:spPr>
          <a:xfrm>
            <a:off x="6486025" y="-3325"/>
            <a:ext cx="1259400" cy="12891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30" name="Google Shape;30;p11"/>
          <p:cNvSpPr/>
          <p:nvPr/>
        </p:nvSpPr>
        <p:spPr>
          <a:xfrm>
            <a:off x="7756250" y="-3325"/>
            <a:ext cx="1262400" cy="1287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2">
  <p:cSld name="BLANK_1_1_1_1_1_1_1_1_1_1_1_1_1_1_2_1">
    <p:spTree>
      <p:nvGrpSpPr>
        <p:cNvPr id="122" name="Shape 122"/>
        <p:cNvGrpSpPr/>
        <p:nvPr/>
      </p:nvGrpSpPr>
      <p:grpSpPr>
        <a:xfrm>
          <a:off x="0" y="0"/>
          <a:ext cx="0" cy="0"/>
          <a:chOff x="0" y="0"/>
          <a:chExt cx="0" cy="0"/>
        </a:xfrm>
      </p:grpSpPr>
      <p:sp>
        <p:nvSpPr>
          <p:cNvPr id="123" name="Google Shape;123;p20"/>
          <p:cNvSpPr/>
          <p:nvPr>
            <p:ph idx="2" type="pic"/>
          </p:nvPr>
        </p:nvSpPr>
        <p:spPr>
          <a:xfrm>
            <a:off x="7751475" y="1291350"/>
            <a:ext cx="1266300" cy="1285200"/>
          </a:xfrm>
          <a:prstGeom prst="rect">
            <a:avLst/>
          </a:prstGeom>
          <a:noFill/>
          <a:ln>
            <a:noFill/>
          </a:ln>
        </p:spPr>
      </p:sp>
      <p:sp>
        <p:nvSpPr>
          <p:cNvPr id="124" name="Google Shape;124;p20"/>
          <p:cNvSpPr/>
          <p:nvPr>
            <p:ph idx="3" type="pic"/>
          </p:nvPr>
        </p:nvSpPr>
        <p:spPr>
          <a:xfrm>
            <a:off x="7751425" y="3864900"/>
            <a:ext cx="1266300" cy="1284900"/>
          </a:xfrm>
          <a:prstGeom prst="rect">
            <a:avLst/>
          </a:prstGeom>
          <a:noFill/>
          <a:ln>
            <a:noFill/>
          </a:ln>
        </p:spPr>
      </p:sp>
      <p:sp>
        <p:nvSpPr>
          <p:cNvPr id="125" name="Google Shape;125;p20"/>
          <p:cNvSpPr/>
          <p:nvPr>
            <p:ph idx="4" type="pic"/>
          </p:nvPr>
        </p:nvSpPr>
        <p:spPr>
          <a:xfrm>
            <a:off x="5218487" y="2584425"/>
            <a:ext cx="2525100" cy="1271400"/>
          </a:xfrm>
          <a:prstGeom prst="rect">
            <a:avLst/>
          </a:prstGeom>
          <a:noFill/>
          <a:ln>
            <a:noFill/>
          </a:ln>
        </p:spPr>
      </p:sp>
      <p:sp>
        <p:nvSpPr>
          <p:cNvPr id="126" name="Google Shape;126;p20"/>
          <p:cNvSpPr txBox="1"/>
          <p:nvPr>
            <p:ph idx="1" type="subTitle"/>
          </p:nvPr>
        </p:nvSpPr>
        <p:spPr>
          <a:xfrm>
            <a:off x="984950" y="3865575"/>
            <a:ext cx="416700" cy="3936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accent6"/>
                </a:solidFill>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127" name="Google Shape;127;p20"/>
          <p:cNvSpPr txBox="1"/>
          <p:nvPr>
            <p:ph idx="5" type="subTitle"/>
          </p:nvPr>
        </p:nvSpPr>
        <p:spPr>
          <a:xfrm>
            <a:off x="984950" y="1291350"/>
            <a:ext cx="416700" cy="393600"/>
          </a:xfrm>
          <a:prstGeom prst="rect">
            <a:avLst/>
          </a:prstGeom>
          <a:solidFill>
            <a:schemeClr val="lt1"/>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28" name="Google Shape;128;p20"/>
          <p:cNvSpPr txBox="1"/>
          <p:nvPr>
            <p:ph idx="6" type="subTitle"/>
          </p:nvPr>
        </p:nvSpPr>
        <p:spPr>
          <a:xfrm>
            <a:off x="984950" y="2584425"/>
            <a:ext cx="416700" cy="393600"/>
          </a:xfrm>
          <a:prstGeom prst="rect">
            <a:avLst/>
          </a:prstGeom>
          <a:solidFill>
            <a:schemeClr val="lt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29" name="Google Shape;129;p20"/>
          <p:cNvSpPr txBox="1"/>
          <p:nvPr>
            <p:ph type="title"/>
          </p:nvPr>
        </p:nvSpPr>
        <p:spPr>
          <a:xfrm>
            <a:off x="139700" y="228600"/>
            <a:ext cx="6480300" cy="587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cxnSp>
        <p:nvCxnSpPr>
          <p:cNvPr id="130" name="Google Shape;130;p20"/>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131" name="Google Shape;131;p20"/>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132" name="Google Shape;132;p20"/>
          <p:cNvSpPr txBox="1"/>
          <p:nvPr>
            <p:ph idx="7" type="body"/>
          </p:nvPr>
        </p:nvSpPr>
        <p:spPr>
          <a:xfrm>
            <a:off x="1399300" y="1548450"/>
            <a:ext cx="3811200" cy="951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accent6"/>
              </a:buClr>
              <a:buSzPts val="1000"/>
              <a:buChar char="●"/>
              <a:defRPr>
                <a:solidFill>
                  <a:schemeClr val="accent6"/>
                </a:solidFill>
              </a:defRPr>
            </a:lvl1pPr>
            <a:lvl2pPr indent="-292100" lvl="1" marL="914400" algn="l">
              <a:lnSpc>
                <a:spcPct val="100000"/>
              </a:lnSpc>
              <a:spcBef>
                <a:spcPts val="800"/>
              </a:spcBef>
              <a:spcAft>
                <a:spcPts val="0"/>
              </a:spcAft>
              <a:buClr>
                <a:schemeClr val="accent6"/>
              </a:buClr>
              <a:buSzPts val="1000"/>
              <a:buChar char="○"/>
              <a:defRPr>
                <a:solidFill>
                  <a:schemeClr val="accent6"/>
                </a:solidFill>
              </a:defRPr>
            </a:lvl2pPr>
            <a:lvl3pPr indent="-292100" lvl="2" marL="1371600" algn="l">
              <a:lnSpc>
                <a:spcPct val="100000"/>
              </a:lnSpc>
              <a:spcBef>
                <a:spcPts val="800"/>
              </a:spcBef>
              <a:spcAft>
                <a:spcPts val="0"/>
              </a:spcAft>
              <a:buClr>
                <a:schemeClr val="accent6"/>
              </a:buClr>
              <a:buSzPts val="1000"/>
              <a:buChar char="■"/>
              <a:defRPr>
                <a:solidFill>
                  <a:schemeClr val="accent6"/>
                </a:solidFill>
              </a:defRPr>
            </a:lvl3pPr>
            <a:lvl4pPr indent="-292100" lvl="3" marL="1828800" algn="l">
              <a:lnSpc>
                <a:spcPct val="100000"/>
              </a:lnSpc>
              <a:spcBef>
                <a:spcPts val="800"/>
              </a:spcBef>
              <a:spcAft>
                <a:spcPts val="0"/>
              </a:spcAft>
              <a:buClr>
                <a:schemeClr val="accent6"/>
              </a:buClr>
              <a:buSzPts val="1000"/>
              <a:buChar char="●"/>
              <a:defRPr>
                <a:solidFill>
                  <a:schemeClr val="accent6"/>
                </a:solidFill>
              </a:defRPr>
            </a:lvl4pPr>
            <a:lvl5pPr indent="-292100" lvl="4" marL="2286000" algn="l">
              <a:lnSpc>
                <a:spcPct val="100000"/>
              </a:lnSpc>
              <a:spcBef>
                <a:spcPts val="800"/>
              </a:spcBef>
              <a:spcAft>
                <a:spcPts val="0"/>
              </a:spcAft>
              <a:buClr>
                <a:schemeClr val="accent6"/>
              </a:buClr>
              <a:buSzPts val="1000"/>
              <a:buChar char="○"/>
              <a:defRPr>
                <a:solidFill>
                  <a:schemeClr val="accent6"/>
                </a:solidFill>
              </a:defRPr>
            </a:lvl5pPr>
            <a:lvl6pPr indent="-292100" lvl="5" marL="2743200" algn="l">
              <a:lnSpc>
                <a:spcPct val="100000"/>
              </a:lnSpc>
              <a:spcBef>
                <a:spcPts val="800"/>
              </a:spcBef>
              <a:spcAft>
                <a:spcPts val="0"/>
              </a:spcAft>
              <a:buClr>
                <a:schemeClr val="accent6"/>
              </a:buClr>
              <a:buSzPts val="1000"/>
              <a:buChar char="■"/>
              <a:defRPr>
                <a:solidFill>
                  <a:schemeClr val="accent6"/>
                </a:solidFill>
              </a:defRPr>
            </a:lvl6pPr>
            <a:lvl7pPr indent="-292100" lvl="6" marL="3200400" algn="l">
              <a:lnSpc>
                <a:spcPct val="100000"/>
              </a:lnSpc>
              <a:spcBef>
                <a:spcPts val="800"/>
              </a:spcBef>
              <a:spcAft>
                <a:spcPts val="0"/>
              </a:spcAft>
              <a:buClr>
                <a:schemeClr val="accent6"/>
              </a:buClr>
              <a:buSzPts val="1000"/>
              <a:buChar char="●"/>
              <a:defRPr>
                <a:solidFill>
                  <a:schemeClr val="accent6"/>
                </a:solidFill>
              </a:defRPr>
            </a:lvl7pPr>
            <a:lvl8pPr indent="-292100" lvl="7" marL="3657600" algn="l">
              <a:lnSpc>
                <a:spcPct val="100000"/>
              </a:lnSpc>
              <a:spcBef>
                <a:spcPts val="800"/>
              </a:spcBef>
              <a:spcAft>
                <a:spcPts val="0"/>
              </a:spcAft>
              <a:buClr>
                <a:schemeClr val="accent6"/>
              </a:buClr>
              <a:buSzPts val="1000"/>
              <a:buChar char="○"/>
              <a:defRPr>
                <a:solidFill>
                  <a:schemeClr val="accent6"/>
                </a:solidFill>
              </a:defRPr>
            </a:lvl8pPr>
            <a:lvl9pPr indent="-292100" lvl="8" marL="4114800" algn="l">
              <a:lnSpc>
                <a:spcPct val="100000"/>
              </a:lnSpc>
              <a:spcBef>
                <a:spcPts val="800"/>
              </a:spcBef>
              <a:spcAft>
                <a:spcPts val="800"/>
              </a:spcAft>
              <a:buClr>
                <a:schemeClr val="accent6"/>
              </a:buClr>
              <a:buSzPts val="1000"/>
              <a:buChar char="■"/>
              <a:defRPr>
                <a:solidFill>
                  <a:schemeClr val="accent6"/>
                </a:solidFill>
              </a:defRPr>
            </a:lvl9pPr>
          </a:lstStyle>
          <a:p/>
        </p:txBody>
      </p:sp>
      <p:sp>
        <p:nvSpPr>
          <p:cNvPr id="133" name="Google Shape;133;p20"/>
          <p:cNvSpPr txBox="1"/>
          <p:nvPr>
            <p:ph idx="8" type="subTitle"/>
          </p:nvPr>
        </p:nvSpPr>
        <p:spPr>
          <a:xfrm>
            <a:off x="1400950" y="12913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134" name="Google Shape;134;p20"/>
          <p:cNvSpPr txBox="1"/>
          <p:nvPr>
            <p:ph idx="9" type="body"/>
          </p:nvPr>
        </p:nvSpPr>
        <p:spPr>
          <a:xfrm>
            <a:off x="1399300" y="2838025"/>
            <a:ext cx="3811200" cy="1023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35" name="Google Shape;135;p20"/>
          <p:cNvSpPr txBox="1"/>
          <p:nvPr>
            <p:ph idx="13" type="subTitle"/>
          </p:nvPr>
        </p:nvSpPr>
        <p:spPr>
          <a:xfrm>
            <a:off x="1399313" y="257642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36" name="Google Shape;136;p20"/>
          <p:cNvSpPr txBox="1"/>
          <p:nvPr>
            <p:ph idx="14" type="body"/>
          </p:nvPr>
        </p:nvSpPr>
        <p:spPr>
          <a:xfrm>
            <a:off x="1399325" y="4123075"/>
            <a:ext cx="3811200" cy="891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37" name="Google Shape;137;p20"/>
          <p:cNvSpPr txBox="1"/>
          <p:nvPr>
            <p:ph idx="15" type="subTitle"/>
          </p:nvPr>
        </p:nvSpPr>
        <p:spPr>
          <a:xfrm>
            <a:off x="1399338" y="38614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38" name="Google Shape;138;p2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CUSTOM_14_1">
    <p:spTree>
      <p:nvGrpSpPr>
        <p:cNvPr id="139" name="Shape 139"/>
        <p:cNvGrpSpPr/>
        <p:nvPr/>
      </p:nvGrpSpPr>
      <p:grpSpPr>
        <a:xfrm>
          <a:off x="0" y="0"/>
          <a:ext cx="0" cy="0"/>
          <a:chOff x="0" y="0"/>
          <a:chExt cx="0" cy="0"/>
        </a:xfrm>
      </p:grpSpPr>
      <p:pic>
        <p:nvPicPr>
          <p:cNvPr id="140" name="Google Shape;140;p21"/>
          <p:cNvPicPr preferRelativeResize="0"/>
          <p:nvPr/>
        </p:nvPicPr>
        <p:blipFill rotWithShape="1">
          <a:blip r:embed="rId2">
            <a:alphaModFix/>
          </a:blip>
          <a:srcRect b="0" l="0" r="0" t="0"/>
          <a:stretch/>
        </p:blipFill>
        <p:spPr>
          <a:xfrm>
            <a:off x="7727700" y="0"/>
            <a:ext cx="1290725" cy="1290725"/>
          </a:xfrm>
          <a:prstGeom prst="rect">
            <a:avLst/>
          </a:prstGeom>
          <a:noFill/>
          <a:ln>
            <a:noFill/>
          </a:ln>
        </p:spPr>
      </p:pic>
      <p:sp>
        <p:nvSpPr>
          <p:cNvPr id="141" name="Google Shape;141;p21"/>
          <p:cNvSpPr txBox="1"/>
          <p:nvPr>
            <p:ph idx="1" type="body"/>
          </p:nvPr>
        </p:nvSpPr>
        <p:spPr>
          <a:xfrm>
            <a:off x="139930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2" name="Google Shape;142;p21"/>
          <p:cNvSpPr txBox="1"/>
          <p:nvPr>
            <p:ph idx="2" type="body"/>
          </p:nvPr>
        </p:nvSpPr>
        <p:spPr>
          <a:xfrm>
            <a:off x="139930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3" name="Google Shape;143;p21"/>
          <p:cNvSpPr txBox="1"/>
          <p:nvPr>
            <p:ph idx="3" type="body"/>
          </p:nvPr>
        </p:nvSpPr>
        <p:spPr>
          <a:xfrm>
            <a:off x="139930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4" name="Google Shape;144;p21"/>
          <p:cNvSpPr txBox="1"/>
          <p:nvPr>
            <p:ph idx="4" type="body"/>
          </p:nvPr>
        </p:nvSpPr>
        <p:spPr>
          <a:xfrm>
            <a:off x="394175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5" name="Google Shape;145;p21"/>
          <p:cNvSpPr txBox="1"/>
          <p:nvPr>
            <p:ph idx="5" type="body"/>
          </p:nvPr>
        </p:nvSpPr>
        <p:spPr>
          <a:xfrm>
            <a:off x="394175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6" name="Google Shape;146;p21"/>
          <p:cNvSpPr txBox="1"/>
          <p:nvPr>
            <p:ph idx="6" type="body"/>
          </p:nvPr>
        </p:nvSpPr>
        <p:spPr>
          <a:xfrm>
            <a:off x="394175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7" name="Google Shape;147;p21"/>
          <p:cNvSpPr txBox="1"/>
          <p:nvPr>
            <p:ph idx="7" type="body"/>
          </p:nvPr>
        </p:nvSpPr>
        <p:spPr>
          <a:xfrm>
            <a:off x="648420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8" name="Google Shape;148;p21"/>
          <p:cNvSpPr txBox="1"/>
          <p:nvPr>
            <p:ph idx="8" type="body"/>
          </p:nvPr>
        </p:nvSpPr>
        <p:spPr>
          <a:xfrm>
            <a:off x="648420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49" name="Google Shape;149;p21"/>
          <p:cNvSpPr txBox="1"/>
          <p:nvPr>
            <p:ph idx="9" type="body"/>
          </p:nvPr>
        </p:nvSpPr>
        <p:spPr>
          <a:xfrm>
            <a:off x="648420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50" name="Google Shape;150;p2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21"/>
          <p:cNvSpPr txBox="1"/>
          <p:nvPr>
            <p:ph type="title"/>
          </p:nvPr>
        </p:nvSpPr>
        <p:spPr>
          <a:xfrm>
            <a:off x="139700"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152" name="Google Shape;152;p21"/>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53" name="Google Shape;153;p21"/>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154" name="Google Shape;154;p21"/>
          <p:cNvSpPr txBox="1"/>
          <p:nvPr>
            <p:ph idx="13" type="subTitle"/>
          </p:nvPr>
        </p:nvSpPr>
        <p:spPr>
          <a:xfrm>
            <a:off x="139700" y="14437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155" name="Google Shape;155;p21"/>
          <p:cNvSpPr txBox="1"/>
          <p:nvPr>
            <p:ph idx="14" type="subTitle"/>
          </p:nvPr>
        </p:nvSpPr>
        <p:spPr>
          <a:xfrm>
            <a:off x="139700" y="27292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156" name="Google Shape;156;p21"/>
          <p:cNvSpPr txBox="1"/>
          <p:nvPr>
            <p:ph idx="15" type="subTitle"/>
          </p:nvPr>
        </p:nvSpPr>
        <p:spPr>
          <a:xfrm>
            <a:off x="139700" y="40147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p:cSld name="BLANK_1_1_1_1_1_1_1_1_1_1_1_1_1_1_1_1_1_1">
    <p:spTree>
      <p:nvGrpSpPr>
        <p:cNvPr id="157" name="Shape 157"/>
        <p:cNvGrpSpPr/>
        <p:nvPr/>
      </p:nvGrpSpPr>
      <p:grpSpPr>
        <a:xfrm>
          <a:off x="0" y="0"/>
          <a:ext cx="0" cy="0"/>
          <a:chOff x="0" y="0"/>
          <a:chExt cx="0" cy="0"/>
        </a:xfrm>
      </p:grpSpPr>
      <p:sp>
        <p:nvSpPr>
          <p:cNvPr id="158" name="Google Shape;158;p22"/>
          <p:cNvSpPr txBox="1"/>
          <p:nvPr>
            <p:ph idx="1" type="body"/>
          </p:nvPr>
        </p:nvSpPr>
        <p:spPr>
          <a:xfrm>
            <a:off x="2683650" y="1608600"/>
            <a:ext cx="25146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59" name="Google Shape;159;p22"/>
          <p:cNvSpPr txBox="1"/>
          <p:nvPr>
            <p:ph idx="2" type="subTitle"/>
          </p:nvPr>
        </p:nvSpPr>
        <p:spPr>
          <a:xfrm>
            <a:off x="2666700" y="1285200"/>
            <a:ext cx="2545500" cy="323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60" name="Google Shape;160;p22"/>
          <p:cNvSpPr txBox="1"/>
          <p:nvPr>
            <p:ph idx="3" type="body"/>
          </p:nvPr>
        </p:nvSpPr>
        <p:spPr>
          <a:xfrm>
            <a:off x="6483525" y="2875975"/>
            <a:ext cx="2514600" cy="978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61" name="Google Shape;161;p22"/>
          <p:cNvSpPr txBox="1"/>
          <p:nvPr>
            <p:ph type="title"/>
          </p:nvPr>
        </p:nvSpPr>
        <p:spPr>
          <a:xfrm>
            <a:off x="128875" y="234450"/>
            <a:ext cx="6354600" cy="1056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600"/>
              <a:buNone/>
              <a:defRPr sz="3600"/>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sp>
        <p:nvSpPr>
          <p:cNvPr id="162" name="Google Shape;162;p22"/>
          <p:cNvSpPr txBox="1"/>
          <p:nvPr>
            <p:ph idx="4" type="body"/>
          </p:nvPr>
        </p:nvSpPr>
        <p:spPr>
          <a:xfrm>
            <a:off x="2671425" y="4165300"/>
            <a:ext cx="25455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63" name="Google Shape;163;p22"/>
          <p:cNvSpPr txBox="1"/>
          <p:nvPr>
            <p:ph idx="5" type="subTitle"/>
          </p:nvPr>
        </p:nvSpPr>
        <p:spPr>
          <a:xfrm>
            <a:off x="2665813" y="3858100"/>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164" name="Google Shape;164;p2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165" name="Google Shape;165;p22"/>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66" name="Google Shape;166;p22"/>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167" name="Google Shape;167;p22"/>
          <p:cNvSpPr txBox="1"/>
          <p:nvPr>
            <p:ph idx="6" type="subTitle"/>
          </p:nvPr>
        </p:nvSpPr>
        <p:spPr>
          <a:xfrm>
            <a:off x="6479375" y="2579575"/>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1">
  <p:cSld name="BLANK_1_1_1_1_1_1_1_1_1_1_1_1_1_1_1_1_1_1_2">
    <p:spTree>
      <p:nvGrpSpPr>
        <p:cNvPr id="168" name="Shape 168"/>
        <p:cNvGrpSpPr/>
        <p:nvPr/>
      </p:nvGrpSpPr>
      <p:grpSpPr>
        <a:xfrm>
          <a:off x="0" y="0"/>
          <a:ext cx="0" cy="0"/>
          <a:chOff x="0" y="0"/>
          <a:chExt cx="0" cy="0"/>
        </a:xfrm>
      </p:grpSpPr>
      <p:sp>
        <p:nvSpPr>
          <p:cNvPr id="169" name="Google Shape;169;p23"/>
          <p:cNvSpPr txBox="1"/>
          <p:nvPr>
            <p:ph idx="1" type="body"/>
          </p:nvPr>
        </p:nvSpPr>
        <p:spPr>
          <a:xfrm>
            <a:off x="2683650" y="1608600"/>
            <a:ext cx="25146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70" name="Google Shape;170;p23"/>
          <p:cNvSpPr txBox="1"/>
          <p:nvPr>
            <p:ph idx="2" type="subTitle"/>
          </p:nvPr>
        </p:nvSpPr>
        <p:spPr>
          <a:xfrm>
            <a:off x="2666700" y="1285200"/>
            <a:ext cx="2545500" cy="323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71" name="Google Shape;171;p23"/>
          <p:cNvSpPr txBox="1"/>
          <p:nvPr>
            <p:ph idx="3" type="subTitle"/>
          </p:nvPr>
        </p:nvSpPr>
        <p:spPr>
          <a:xfrm>
            <a:off x="2665813" y="3858100"/>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172" name="Google Shape;172;p23"/>
          <p:cNvSpPr txBox="1"/>
          <p:nvPr>
            <p:ph idx="4" type="body"/>
          </p:nvPr>
        </p:nvSpPr>
        <p:spPr>
          <a:xfrm>
            <a:off x="6483525" y="2875975"/>
            <a:ext cx="2514600" cy="978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73" name="Google Shape;173;p23"/>
          <p:cNvSpPr/>
          <p:nvPr>
            <p:ph idx="5" type="pic"/>
          </p:nvPr>
        </p:nvSpPr>
        <p:spPr>
          <a:xfrm>
            <a:off x="128875" y="3858100"/>
            <a:ext cx="1270500" cy="1285500"/>
          </a:xfrm>
          <a:prstGeom prst="rect">
            <a:avLst/>
          </a:prstGeom>
          <a:noFill/>
          <a:ln>
            <a:noFill/>
          </a:ln>
        </p:spPr>
      </p:sp>
      <p:sp>
        <p:nvSpPr>
          <p:cNvPr id="174" name="Google Shape;174;p23"/>
          <p:cNvSpPr/>
          <p:nvPr>
            <p:ph idx="6" type="pic"/>
          </p:nvPr>
        </p:nvSpPr>
        <p:spPr>
          <a:xfrm>
            <a:off x="128875" y="1291350"/>
            <a:ext cx="1270500" cy="1285500"/>
          </a:xfrm>
          <a:prstGeom prst="rect">
            <a:avLst/>
          </a:prstGeom>
          <a:noFill/>
          <a:ln>
            <a:noFill/>
          </a:ln>
        </p:spPr>
      </p:sp>
      <p:sp>
        <p:nvSpPr>
          <p:cNvPr id="175" name="Google Shape;175;p23"/>
          <p:cNvSpPr/>
          <p:nvPr>
            <p:ph idx="7" type="pic"/>
          </p:nvPr>
        </p:nvSpPr>
        <p:spPr>
          <a:xfrm>
            <a:off x="3936325" y="2583600"/>
            <a:ext cx="1270500" cy="1274400"/>
          </a:xfrm>
          <a:prstGeom prst="rect">
            <a:avLst/>
          </a:prstGeom>
          <a:noFill/>
          <a:ln>
            <a:noFill/>
          </a:ln>
        </p:spPr>
      </p:sp>
      <p:sp>
        <p:nvSpPr>
          <p:cNvPr id="176" name="Google Shape;176;p23"/>
          <p:cNvSpPr txBox="1"/>
          <p:nvPr>
            <p:ph type="title"/>
          </p:nvPr>
        </p:nvSpPr>
        <p:spPr>
          <a:xfrm>
            <a:off x="128875" y="234450"/>
            <a:ext cx="3810000" cy="1056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600"/>
              <a:buNone/>
              <a:defRPr sz="3600"/>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sp>
        <p:nvSpPr>
          <p:cNvPr id="177" name="Google Shape;177;p2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178" name="Google Shape;178;p23"/>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179" name="Google Shape;179;p23"/>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180" name="Google Shape;180;p23"/>
          <p:cNvSpPr txBox="1"/>
          <p:nvPr>
            <p:ph idx="8" type="subTitle"/>
          </p:nvPr>
        </p:nvSpPr>
        <p:spPr>
          <a:xfrm>
            <a:off x="3940150" y="234450"/>
            <a:ext cx="4860300" cy="6051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9pPr>
          </a:lstStyle>
          <a:p/>
        </p:txBody>
      </p:sp>
      <p:sp>
        <p:nvSpPr>
          <p:cNvPr id="181" name="Google Shape;181;p23"/>
          <p:cNvSpPr txBox="1"/>
          <p:nvPr>
            <p:ph idx="9" type="body"/>
          </p:nvPr>
        </p:nvSpPr>
        <p:spPr>
          <a:xfrm>
            <a:off x="2671425" y="4165300"/>
            <a:ext cx="25455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182" name="Google Shape;182;p23"/>
          <p:cNvSpPr txBox="1"/>
          <p:nvPr>
            <p:ph idx="13" type="subTitle"/>
          </p:nvPr>
        </p:nvSpPr>
        <p:spPr>
          <a:xfrm>
            <a:off x="6479375" y="2579575"/>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CUSTOM">
    <p:spTree>
      <p:nvGrpSpPr>
        <p:cNvPr id="183" name="Shape 183"/>
        <p:cNvGrpSpPr/>
        <p:nvPr/>
      </p:nvGrpSpPr>
      <p:grpSpPr>
        <a:xfrm>
          <a:off x="0" y="0"/>
          <a:ext cx="0" cy="0"/>
          <a:chOff x="0" y="0"/>
          <a:chExt cx="0" cy="0"/>
        </a:xfrm>
      </p:grpSpPr>
      <p:pic>
        <p:nvPicPr>
          <p:cNvPr id="184" name="Google Shape;184;p24"/>
          <p:cNvPicPr preferRelativeResize="0"/>
          <p:nvPr/>
        </p:nvPicPr>
        <p:blipFill rotWithShape="1">
          <a:blip r:embed="rId2">
            <a:alphaModFix/>
          </a:blip>
          <a:srcRect b="0" l="0" r="0" t="0"/>
          <a:stretch/>
        </p:blipFill>
        <p:spPr>
          <a:xfrm rot="10800000">
            <a:off x="7747525" y="-6725"/>
            <a:ext cx="1265400" cy="1293000"/>
          </a:xfrm>
          <a:prstGeom prst="rect">
            <a:avLst/>
          </a:prstGeom>
          <a:noFill/>
          <a:ln>
            <a:noFill/>
          </a:ln>
        </p:spPr>
      </p:pic>
      <p:sp>
        <p:nvSpPr>
          <p:cNvPr id="185" name="Google Shape;185;p24"/>
          <p:cNvSpPr txBox="1"/>
          <p:nvPr>
            <p:ph idx="1" type="body"/>
          </p:nvPr>
        </p:nvSpPr>
        <p:spPr>
          <a:xfrm>
            <a:off x="134175" y="2591900"/>
            <a:ext cx="12594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86" name="Google Shape;186;p24"/>
          <p:cNvSpPr txBox="1"/>
          <p:nvPr>
            <p:ph idx="2" type="body"/>
          </p:nvPr>
        </p:nvSpPr>
        <p:spPr>
          <a:xfrm>
            <a:off x="1401350"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800"/>
              </a:spcBef>
              <a:spcAft>
                <a:spcPts val="0"/>
              </a:spcAft>
              <a:buClr>
                <a:schemeClr val="lt1"/>
              </a:buClr>
              <a:buSzPts val="1000"/>
              <a:buFont typeface="Instrument Sans"/>
              <a:buChar char="■"/>
              <a:defRPr/>
            </a:lvl3pPr>
            <a:lvl4pPr indent="-292100" lvl="3" marL="1828800" algn="l">
              <a:lnSpc>
                <a:spcPct val="115000"/>
              </a:lnSpc>
              <a:spcBef>
                <a:spcPts val="800"/>
              </a:spcBef>
              <a:spcAft>
                <a:spcPts val="0"/>
              </a:spcAft>
              <a:buClr>
                <a:schemeClr val="lt1"/>
              </a:buClr>
              <a:buSzPts val="1000"/>
              <a:buFont typeface="Instrument Sans"/>
              <a:buChar char="●"/>
              <a:defRPr/>
            </a:lvl4pPr>
            <a:lvl5pPr indent="-292100" lvl="4" marL="2286000" algn="l">
              <a:lnSpc>
                <a:spcPct val="115000"/>
              </a:lnSpc>
              <a:spcBef>
                <a:spcPts val="800"/>
              </a:spcBef>
              <a:spcAft>
                <a:spcPts val="0"/>
              </a:spcAft>
              <a:buClr>
                <a:schemeClr val="lt1"/>
              </a:buClr>
              <a:buSzPts val="1000"/>
              <a:buFont typeface="Instrument Sans"/>
              <a:buChar char="○"/>
              <a:defRPr/>
            </a:lvl5pPr>
            <a:lvl6pPr indent="-292100" lvl="5" marL="2743200" algn="l">
              <a:lnSpc>
                <a:spcPct val="115000"/>
              </a:lnSpc>
              <a:spcBef>
                <a:spcPts val="800"/>
              </a:spcBef>
              <a:spcAft>
                <a:spcPts val="0"/>
              </a:spcAft>
              <a:buClr>
                <a:schemeClr val="lt1"/>
              </a:buClr>
              <a:buSzPts val="1000"/>
              <a:buFont typeface="Instrument Sans"/>
              <a:buChar char="■"/>
              <a:defRPr/>
            </a:lvl6pPr>
            <a:lvl7pPr indent="-292100" lvl="6" marL="3200400" algn="l">
              <a:lnSpc>
                <a:spcPct val="115000"/>
              </a:lnSpc>
              <a:spcBef>
                <a:spcPts val="800"/>
              </a:spcBef>
              <a:spcAft>
                <a:spcPts val="0"/>
              </a:spcAft>
              <a:buClr>
                <a:schemeClr val="lt1"/>
              </a:buClr>
              <a:buSzPts val="1000"/>
              <a:buFont typeface="Instrument Sans"/>
              <a:buChar char="●"/>
              <a:defRPr/>
            </a:lvl7pPr>
            <a:lvl8pPr indent="-292100" lvl="7" marL="3657600" algn="l">
              <a:lnSpc>
                <a:spcPct val="115000"/>
              </a:lnSpc>
              <a:spcBef>
                <a:spcPts val="800"/>
              </a:spcBef>
              <a:spcAft>
                <a:spcPts val="0"/>
              </a:spcAft>
              <a:buClr>
                <a:schemeClr val="lt1"/>
              </a:buClr>
              <a:buSzPts val="1000"/>
              <a:buFont typeface="Instrument Sans"/>
              <a:buChar char="○"/>
              <a:defRPr/>
            </a:lvl8pPr>
            <a:lvl9pPr indent="-292100" lvl="8" marL="4114800" algn="l">
              <a:lnSpc>
                <a:spcPct val="115000"/>
              </a:lnSpc>
              <a:spcBef>
                <a:spcPts val="800"/>
              </a:spcBef>
              <a:spcAft>
                <a:spcPts val="800"/>
              </a:spcAft>
              <a:buClr>
                <a:schemeClr val="lt1"/>
              </a:buClr>
              <a:buSzPts val="1000"/>
              <a:buFont typeface="Instrument Sans"/>
              <a:buChar char="■"/>
              <a:defRPr/>
            </a:lvl9pPr>
          </a:lstStyle>
          <a:p/>
        </p:txBody>
      </p:sp>
      <p:sp>
        <p:nvSpPr>
          <p:cNvPr id="187" name="Google Shape;187;p24"/>
          <p:cNvSpPr txBox="1"/>
          <p:nvPr>
            <p:ph idx="3" type="body"/>
          </p:nvPr>
        </p:nvSpPr>
        <p:spPr>
          <a:xfrm>
            <a:off x="2664024" y="2585275"/>
            <a:ext cx="12564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88" name="Google Shape;188;p24"/>
          <p:cNvSpPr txBox="1"/>
          <p:nvPr>
            <p:ph idx="4" type="body"/>
          </p:nvPr>
        </p:nvSpPr>
        <p:spPr>
          <a:xfrm>
            <a:off x="3942325"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89" name="Google Shape;189;p24"/>
          <p:cNvSpPr txBox="1"/>
          <p:nvPr>
            <p:ph idx="5" type="body"/>
          </p:nvPr>
        </p:nvSpPr>
        <p:spPr>
          <a:xfrm>
            <a:off x="5215125" y="2585275"/>
            <a:ext cx="12642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90" name="Google Shape;190;p24"/>
          <p:cNvSpPr txBox="1"/>
          <p:nvPr>
            <p:ph idx="6" type="body"/>
          </p:nvPr>
        </p:nvSpPr>
        <p:spPr>
          <a:xfrm>
            <a:off x="6484050"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191" name="Google Shape;191;p24"/>
          <p:cNvSpPr/>
          <p:nvPr>
            <p:ph idx="7" type="pic"/>
          </p:nvPr>
        </p:nvSpPr>
        <p:spPr>
          <a:xfrm>
            <a:off x="1405975" y="2584850"/>
            <a:ext cx="1259400" cy="1270500"/>
          </a:xfrm>
          <a:prstGeom prst="rect">
            <a:avLst/>
          </a:prstGeom>
          <a:noFill/>
          <a:ln>
            <a:noFill/>
          </a:ln>
        </p:spPr>
      </p:sp>
      <p:sp>
        <p:nvSpPr>
          <p:cNvPr id="192" name="Google Shape;192;p24"/>
          <p:cNvSpPr/>
          <p:nvPr>
            <p:ph idx="8" type="pic"/>
          </p:nvPr>
        </p:nvSpPr>
        <p:spPr>
          <a:xfrm>
            <a:off x="2672775" y="1298150"/>
            <a:ext cx="1264200" cy="1275600"/>
          </a:xfrm>
          <a:prstGeom prst="rect">
            <a:avLst/>
          </a:prstGeom>
          <a:noFill/>
          <a:ln>
            <a:noFill/>
          </a:ln>
        </p:spPr>
      </p:sp>
      <p:sp>
        <p:nvSpPr>
          <p:cNvPr id="193" name="Google Shape;193;p24"/>
          <p:cNvSpPr/>
          <p:nvPr>
            <p:ph idx="9" type="pic"/>
          </p:nvPr>
        </p:nvSpPr>
        <p:spPr>
          <a:xfrm>
            <a:off x="134175" y="1297300"/>
            <a:ext cx="1256700" cy="1275300"/>
          </a:xfrm>
          <a:prstGeom prst="rect">
            <a:avLst/>
          </a:prstGeom>
          <a:noFill/>
          <a:ln>
            <a:noFill/>
          </a:ln>
        </p:spPr>
      </p:sp>
      <p:sp>
        <p:nvSpPr>
          <p:cNvPr id="194" name="Google Shape;194;p24"/>
          <p:cNvSpPr/>
          <p:nvPr>
            <p:ph idx="13" type="pic"/>
          </p:nvPr>
        </p:nvSpPr>
        <p:spPr>
          <a:xfrm>
            <a:off x="3944650" y="2583775"/>
            <a:ext cx="1261200" cy="1270800"/>
          </a:xfrm>
          <a:prstGeom prst="rect">
            <a:avLst/>
          </a:prstGeom>
          <a:noFill/>
          <a:ln>
            <a:noFill/>
          </a:ln>
        </p:spPr>
      </p:sp>
      <p:sp>
        <p:nvSpPr>
          <p:cNvPr id="195" name="Google Shape;195;p24"/>
          <p:cNvSpPr/>
          <p:nvPr>
            <p:ph idx="14" type="pic"/>
          </p:nvPr>
        </p:nvSpPr>
        <p:spPr>
          <a:xfrm>
            <a:off x="5218725" y="1297675"/>
            <a:ext cx="1256400" cy="1276200"/>
          </a:xfrm>
          <a:prstGeom prst="rect">
            <a:avLst/>
          </a:prstGeom>
          <a:noFill/>
          <a:ln>
            <a:noFill/>
          </a:ln>
        </p:spPr>
      </p:sp>
      <p:sp>
        <p:nvSpPr>
          <p:cNvPr id="196" name="Google Shape;196;p24"/>
          <p:cNvSpPr/>
          <p:nvPr>
            <p:ph idx="15" type="pic"/>
          </p:nvPr>
        </p:nvSpPr>
        <p:spPr>
          <a:xfrm>
            <a:off x="6488125" y="2584850"/>
            <a:ext cx="1259400" cy="1274100"/>
          </a:xfrm>
          <a:prstGeom prst="rect">
            <a:avLst/>
          </a:prstGeom>
          <a:noFill/>
          <a:ln>
            <a:noFill/>
          </a:ln>
        </p:spPr>
      </p:sp>
      <p:sp>
        <p:nvSpPr>
          <p:cNvPr id="197" name="Google Shape;197;p2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98" name="Google Shape;198;p24"/>
          <p:cNvSpPr txBox="1"/>
          <p:nvPr>
            <p:ph idx="16"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99" name="Google Shape;199;p24"/>
          <p:cNvSpPr txBox="1"/>
          <p:nvPr>
            <p:ph type="title"/>
          </p:nvPr>
        </p:nvSpPr>
        <p:spPr>
          <a:xfrm>
            <a:off x="133575" y="228600"/>
            <a:ext cx="6338400" cy="1056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cxnSp>
        <p:nvCxnSpPr>
          <p:cNvPr id="200" name="Google Shape;200;p24"/>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201" name="Google Shape;201;p24"/>
          <p:cNvCxnSpPr/>
          <p:nvPr/>
        </p:nvCxnSpPr>
        <p:spPr>
          <a:xfrm>
            <a:off x="9023250" y="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 Alt 1">
  <p:cSld name="CUSTOM_1">
    <p:spTree>
      <p:nvGrpSpPr>
        <p:cNvPr id="202" name="Shape 202"/>
        <p:cNvGrpSpPr/>
        <p:nvPr/>
      </p:nvGrpSpPr>
      <p:grpSpPr>
        <a:xfrm>
          <a:off x="0" y="0"/>
          <a:ext cx="0" cy="0"/>
          <a:chOff x="0" y="0"/>
          <a:chExt cx="0" cy="0"/>
        </a:xfrm>
      </p:grpSpPr>
      <p:sp>
        <p:nvSpPr>
          <p:cNvPr id="203" name="Google Shape;203;p25"/>
          <p:cNvSpPr txBox="1"/>
          <p:nvPr>
            <p:ph idx="1" type="body"/>
          </p:nvPr>
        </p:nvSpPr>
        <p:spPr>
          <a:xfrm>
            <a:off x="2673138" y="3158400"/>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04" name="Google Shape;204;p25"/>
          <p:cNvSpPr txBox="1"/>
          <p:nvPr>
            <p:ph idx="2" type="body"/>
          </p:nvPr>
        </p:nvSpPr>
        <p:spPr>
          <a:xfrm>
            <a:off x="7749888" y="3160525"/>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05" name="Google Shape;205;p25"/>
          <p:cNvSpPr txBox="1"/>
          <p:nvPr>
            <p:ph idx="3" type="subTitle"/>
          </p:nvPr>
        </p:nvSpPr>
        <p:spPr>
          <a:xfrm>
            <a:off x="7754025" y="2583925"/>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06" name="Google Shape;206;p25"/>
          <p:cNvSpPr txBox="1"/>
          <p:nvPr>
            <p:ph idx="4" type="body"/>
          </p:nvPr>
        </p:nvSpPr>
        <p:spPr>
          <a:xfrm>
            <a:off x="5213563" y="3164875"/>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07" name="Google Shape;207;p25"/>
          <p:cNvSpPr txBox="1"/>
          <p:nvPr>
            <p:ph idx="5" type="body"/>
          </p:nvPr>
        </p:nvSpPr>
        <p:spPr>
          <a:xfrm>
            <a:off x="137275" y="3175800"/>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08" name="Google Shape;208;p25"/>
          <p:cNvSpPr txBox="1"/>
          <p:nvPr>
            <p:ph idx="6" type="subTitle"/>
          </p:nvPr>
        </p:nvSpPr>
        <p:spPr>
          <a:xfrm>
            <a:off x="137275" y="2599200"/>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09" name="Google Shape;209;p25"/>
          <p:cNvSpPr txBox="1"/>
          <p:nvPr>
            <p:ph idx="7" type="subTitle"/>
          </p:nvPr>
        </p:nvSpPr>
        <p:spPr>
          <a:xfrm>
            <a:off x="5213563" y="2588275"/>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10" name="Google Shape;210;p25"/>
          <p:cNvSpPr txBox="1"/>
          <p:nvPr>
            <p:ph idx="8" type="subTitle"/>
          </p:nvPr>
        </p:nvSpPr>
        <p:spPr>
          <a:xfrm>
            <a:off x="2673138" y="2581800"/>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11" name="Google Shape;211;p25"/>
          <p:cNvSpPr/>
          <p:nvPr>
            <p:ph idx="9" type="pic"/>
          </p:nvPr>
        </p:nvSpPr>
        <p:spPr>
          <a:xfrm>
            <a:off x="5216500" y="1297675"/>
            <a:ext cx="1259100" cy="1276500"/>
          </a:xfrm>
          <a:prstGeom prst="rect">
            <a:avLst/>
          </a:prstGeom>
          <a:noFill/>
          <a:ln>
            <a:noFill/>
          </a:ln>
        </p:spPr>
      </p:sp>
      <p:sp>
        <p:nvSpPr>
          <p:cNvPr id="212" name="Google Shape;212;p25"/>
          <p:cNvSpPr/>
          <p:nvPr>
            <p:ph idx="13" type="pic"/>
          </p:nvPr>
        </p:nvSpPr>
        <p:spPr>
          <a:xfrm>
            <a:off x="7756350" y="1296175"/>
            <a:ext cx="1259100" cy="1280100"/>
          </a:xfrm>
          <a:prstGeom prst="rect">
            <a:avLst/>
          </a:prstGeom>
          <a:noFill/>
          <a:ln>
            <a:noFill/>
          </a:ln>
        </p:spPr>
      </p:sp>
      <p:sp>
        <p:nvSpPr>
          <p:cNvPr id="213" name="Google Shape;213;p25"/>
          <p:cNvSpPr/>
          <p:nvPr>
            <p:ph idx="14" type="pic"/>
          </p:nvPr>
        </p:nvSpPr>
        <p:spPr>
          <a:xfrm>
            <a:off x="133525" y="1294525"/>
            <a:ext cx="1261800" cy="1280400"/>
          </a:xfrm>
          <a:prstGeom prst="rect">
            <a:avLst/>
          </a:prstGeom>
          <a:noFill/>
          <a:ln>
            <a:noFill/>
          </a:ln>
        </p:spPr>
      </p:sp>
      <p:sp>
        <p:nvSpPr>
          <p:cNvPr id="214" name="Google Shape;214;p25"/>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15" name="Google Shape;215;p25"/>
          <p:cNvSpPr/>
          <p:nvPr>
            <p:ph idx="15" type="pic"/>
          </p:nvPr>
        </p:nvSpPr>
        <p:spPr>
          <a:xfrm>
            <a:off x="2673500" y="1295450"/>
            <a:ext cx="1263300" cy="1277100"/>
          </a:xfrm>
          <a:prstGeom prst="rect">
            <a:avLst/>
          </a:prstGeom>
          <a:noFill/>
          <a:ln>
            <a:noFill/>
          </a:ln>
        </p:spPr>
      </p:sp>
      <p:sp>
        <p:nvSpPr>
          <p:cNvPr id="216" name="Google Shape;216;p25"/>
          <p:cNvSpPr txBox="1"/>
          <p:nvPr>
            <p:ph type="title"/>
          </p:nvPr>
        </p:nvSpPr>
        <p:spPr>
          <a:xfrm>
            <a:off x="131875" y="228600"/>
            <a:ext cx="5076000" cy="1062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cxnSp>
        <p:nvCxnSpPr>
          <p:cNvPr id="217" name="Google Shape;217;p25"/>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218" name="Google Shape;218;p25"/>
          <p:cNvCxnSpPr/>
          <p:nvPr/>
        </p:nvCxnSpPr>
        <p:spPr>
          <a:xfrm>
            <a:off x="9018413" y="-60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CUSTOM_2">
    <p:spTree>
      <p:nvGrpSpPr>
        <p:cNvPr id="219" name="Shape 219"/>
        <p:cNvGrpSpPr/>
        <p:nvPr/>
      </p:nvGrpSpPr>
      <p:grpSpPr>
        <a:xfrm>
          <a:off x="0" y="0"/>
          <a:ext cx="0" cy="0"/>
          <a:chOff x="0" y="0"/>
          <a:chExt cx="0" cy="0"/>
        </a:xfrm>
      </p:grpSpPr>
      <p:sp>
        <p:nvSpPr>
          <p:cNvPr id="220" name="Google Shape;220;p26"/>
          <p:cNvSpPr txBox="1"/>
          <p:nvPr>
            <p:ph type="title"/>
          </p:nvPr>
        </p:nvSpPr>
        <p:spPr>
          <a:xfrm>
            <a:off x="365098" y="204287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1" name="Google Shape;221;p26"/>
          <p:cNvSpPr txBox="1"/>
          <p:nvPr>
            <p:ph idx="2" type="title"/>
          </p:nvPr>
        </p:nvSpPr>
        <p:spPr>
          <a:xfrm>
            <a:off x="365098" y="267152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2" name="Google Shape;222;p26"/>
          <p:cNvSpPr txBox="1"/>
          <p:nvPr>
            <p:ph idx="3" type="title"/>
          </p:nvPr>
        </p:nvSpPr>
        <p:spPr>
          <a:xfrm>
            <a:off x="365098" y="3313600"/>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3" name="Google Shape;223;p26"/>
          <p:cNvSpPr txBox="1"/>
          <p:nvPr>
            <p:ph idx="4" type="title"/>
          </p:nvPr>
        </p:nvSpPr>
        <p:spPr>
          <a:xfrm>
            <a:off x="365098" y="455747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4" name="Google Shape;224;p26"/>
          <p:cNvSpPr txBox="1"/>
          <p:nvPr>
            <p:ph idx="5" type="title"/>
          </p:nvPr>
        </p:nvSpPr>
        <p:spPr>
          <a:xfrm>
            <a:off x="1483100" y="269207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5" name="Google Shape;225;p26"/>
          <p:cNvSpPr txBox="1"/>
          <p:nvPr>
            <p:ph idx="6" type="title"/>
          </p:nvPr>
        </p:nvSpPr>
        <p:spPr>
          <a:xfrm>
            <a:off x="365098" y="392882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6" name="Google Shape;226;p26"/>
          <p:cNvSpPr txBox="1"/>
          <p:nvPr>
            <p:ph idx="7" type="title"/>
          </p:nvPr>
        </p:nvSpPr>
        <p:spPr>
          <a:xfrm>
            <a:off x="365098" y="1408538"/>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7" name="Google Shape;227;p26"/>
          <p:cNvSpPr txBox="1"/>
          <p:nvPr>
            <p:ph idx="8" type="title"/>
          </p:nvPr>
        </p:nvSpPr>
        <p:spPr>
          <a:xfrm>
            <a:off x="133375" y="236850"/>
            <a:ext cx="5078700" cy="567600"/>
          </a:xfrm>
          <a:prstGeom prst="rect">
            <a:avLst/>
          </a:prstGeom>
          <a:noFill/>
          <a:ln>
            <a:noFill/>
          </a:ln>
        </p:spPr>
        <p:txBody>
          <a:bodyPr anchorCtr="0" anchor="t" bIns="0" lIns="91425" spcFirstLastPara="1" rIns="91425" wrap="square" tIns="0">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28" name="Google Shape;228;p26"/>
          <p:cNvSpPr txBox="1"/>
          <p:nvPr>
            <p:ph idx="9" type="title"/>
          </p:nvPr>
        </p:nvSpPr>
        <p:spPr>
          <a:xfrm>
            <a:off x="1483100" y="1429088"/>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9" name="Google Shape;229;p26"/>
          <p:cNvSpPr txBox="1"/>
          <p:nvPr>
            <p:ph idx="13" type="title"/>
          </p:nvPr>
        </p:nvSpPr>
        <p:spPr>
          <a:xfrm>
            <a:off x="1483100" y="20634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0" name="Google Shape;230;p26"/>
          <p:cNvSpPr txBox="1"/>
          <p:nvPr>
            <p:ph idx="14" type="title"/>
          </p:nvPr>
        </p:nvSpPr>
        <p:spPr>
          <a:xfrm>
            <a:off x="1483100" y="33207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1" name="Google Shape;231;p26"/>
          <p:cNvSpPr txBox="1"/>
          <p:nvPr>
            <p:ph idx="15" type="title"/>
          </p:nvPr>
        </p:nvSpPr>
        <p:spPr>
          <a:xfrm>
            <a:off x="1483100" y="394937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2" name="Google Shape;232;p26"/>
          <p:cNvSpPr txBox="1"/>
          <p:nvPr>
            <p:ph idx="16" type="title"/>
          </p:nvPr>
        </p:nvSpPr>
        <p:spPr>
          <a:xfrm>
            <a:off x="1483100" y="45780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3" name="Google Shape;233;p2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234" name="Google Shape;234;p26"/>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235" name="Google Shape;235;p26"/>
          <p:cNvCxnSpPr/>
          <p:nvPr/>
        </p:nvCxnSpPr>
        <p:spPr>
          <a:xfrm>
            <a:off x="9023250" y="-60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236" name="Shape 236"/>
        <p:cNvGrpSpPr/>
        <p:nvPr/>
      </p:nvGrpSpPr>
      <p:grpSpPr>
        <a:xfrm>
          <a:off x="0" y="0"/>
          <a:ext cx="0" cy="0"/>
          <a:chOff x="0" y="0"/>
          <a:chExt cx="0" cy="0"/>
        </a:xfrm>
      </p:grpSpPr>
      <p:pic>
        <p:nvPicPr>
          <p:cNvPr id="237" name="Google Shape;237;p27"/>
          <p:cNvPicPr preferRelativeResize="0"/>
          <p:nvPr/>
        </p:nvPicPr>
        <p:blipFill rotWithShape="1">
          <a:blip r:embed="rId2">
            <a:alphaModFix/>
          </a:blip>
          <a:srcRect b="0" l="0" r="0" t="0"/>
          <a:stretch/>
        </p:blipFill>
        <p:spPr>
          <a:xfrm rot="10800000">
            <a:off x="7755300" y="-2199"/>
            <a:ext cx="1265400" cy="1288299"/>
          </a:xfrm>
          <a:prstGeom prst="rect">
            <a:avLst/>
          </a:prstGeom>
          <a:noFill/>
          <a:ln>
            <a:noFill/>
          </a:ln>
        </p:spPr>
      </p:pic>
      <p:sp>
        <p:nvSpPr>
          <p:cNvPr id="238" name="Google Shape;238;p2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39" name="Google Shape;239;p27"/>
          <p:cNvSpPr txBox="1"/>
          <p:nvPr>
            <p:ph type="title"/>
          </p:nvPr>
        </p:nvSpPr>
        <p:spPr>
          <a:xfrm>
            <a:off x="419575" y="449550"/>
            <a:ext cx="689100" cy="3936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Clr>
                <a:schemeClr val="dk1"/>
              </a:buClr>
              <a:buSzPts val="1400"/>
              <a:buFont typeface="Instrument Sans"/>
              <a:buNone/>
              <a:defRPr>
                <a:solidFill>
                  <a:schemeClr val="dk1"/>
                </a:solidFill>
                <a:latin typeface="Instrument Sans"/>
                <a:ea typeface="Instrument Sans"/>
                <a:cs typeface="Instrument Sans"/>
                <a:sym typeface="Instrument Sans"/>
              </a:defRPr>
            </a:lvl1pPr>
            <a:lvl2pPr lvl="1" algn="l">
              <a:lnSpc>
                <a:spcPct val="115000"/>
              </a:lnSpc>
              <a:spcBef>
                <a:spcPts val="0"/>
              </a:spcBef>
              <a:spcAft>
                <a:spcPts val="0"/>
              </a:spcAft>
              <a:buClr>
                <a:schemeClr val="dk1"/>
              </a:buClr>
              <a:buSzPts val="1400"/>
              <a:buNone/>
              <a:defRPr>
                <a:solidFill>
                  <a:schemeClr val="dk1"/>
                </a:solidFill>
              </a:defRPr>
            </a:lvl2pPr>
            <a:lvl3pPr lvl="2" algn="l">
              <a:lnSpc>
                <a:spcPct val="115000"/>
              </a:lnSpc>
              <a:spcBef>
                <a:spcPts val="0"/>
              </a:spcBef>
              <a:spcAft>
                <a:spcPts val="0"/>
              </a:spcAft>
              <a:buClr>
                <a:schemeClr val="dk1"/>
              </a:buClr>
              <a:buSzPts val="1400"/>
              <a:buNone/>
              <a:defRPr>
                <a:solidFill>
                  <a:schemeClr val="dk1"/>
                </a:solidFill>
              </a:defRPr>
            </a:lvl3pPr>
            <a:lvl4pPr lvl="3" algn="l">
              <a:lnSpc>
                <a:spcPct val="115000"/>
              </a:lnSpc>
              <a:spcBef>
                <a:spcPts val="0"/>
              </a:spcBef>
              <a:spcAft>
                <a:spcPts val="0"/>
              </a:spcAft>
              <a:buClr>
                <a:schemeClr val="dk1"/>
              </a:buClr>
              <a:buSzPts val="1400"/>
              <a:buNone/>
              <a:defRPr>
                <a:solidFill>
                  <a:schemeClr val="dk1"/>
                </a:solidFill>
              </a:defRPr>
            </a:lvl4pPr>
            <a:lvl5pPr lvl="4" algn="l">
              <a:lnSpc>
                <a:spcPct val="115000"/>
              </a:lnSpc>
              <a:spcBef>
                <a:spcPts val="0"/>
              </a:spcBef>
              <a:spcAft>
                <a:spcPts val="0"/>
              </a:spcAft>
              <a:buClr>
                <a:schemeClr val="dk1"/>
              </a:buClr>
              <a:buSzPts val="1400"/>
              <a:buNone/>
              <a:defRPr>
                <a:solidFill>
                  <a:schemeClr val="dk1"/>
                </a:solidFill>
              </a:defRPr>
            </a:lvl5pPr>
            <a:lvl6pPr lvl="5" algn="l">
              <a:lnSpc>
                <a:spcPct val="115000"/>
              </a:lnSpc>
              <a:spcBef>
                <a:spcPts val="0"/>
              </a:spcBef>
              <a:spcAft>
                <a:spcPts val="0"/>
              </a:spcAft>
              <a:buClr>
                <a:schemeClr val="dk1"/>
              </a:buClr>
              <a:buSzPts val="1400"/>
              <a:buNone/>
              <a:defRPr>
                <a:solidFill>
                  <a:schemeClr val="dk1"/>
                </a:solidFill>
              </a:defRPr>
            </a:lvl6pPr>
            <a:lvl7pPr lvl="6" algn="l">
              <a:lnSpc>
                <a:spcPct val="115000"/>
              </a:lnSpc>
              <a:spcBef>
                <a:spcPts val="0"/>
              </a:spcBef>
              <a:spcAft>
                <a:spcPts val="0"/>
              </a:spcAft>
              <a:buClr>
                <a:schemeClr val="dk1"/>
              </a:buClr>
              <a:buSzPts val="1400"/>
              <a:buNone/>
              <a:defRPr>
                <a:solidFill>
                  <a:schemeClr val="dk1"/>
                </a:solidFill>
              </a:defRPr>
            </a:lvl7pPr>
            <a:lvl8pPr lvl="7" algn="l">
              <a:lnSpc>
                <a:spcPct val="115000"/>
              </a:lnSpc>
              <a:spcBef>
                <a:spcPts val="0"/>
              </a:spcBef>
              <a:spcAft>
                <a:spcPts val="0"/>
              </a:spcAft>
              <a:buClr>
                <a:schemeClr val="dk1"/>
              </a:buClr>
              <a:buSzPts val="1400"/>
              <a:buNone/>
              <a:defRPr>
                <a:solidFill>
                  <a:schemeClr val="dk1"/>
                </a:solidFill>
              </a:defRPr>
            </a:lvl8pPr>
            <a:lvl9pPr lvl="8" algn="l">
              <a:lnSpc>
                <a:spcPct val="115000"/>
              </a:lnSpc>
              <a:spcBef>
                <a:spcPts val="0"/>
              </a:spcBef>
              <a:spcAft>
                <a:spcPts val="0"/>
              </a:spcAft>
              <a:buClr>
                <a:schemeClr val="dk1"/>
              </a:buClr>
              <a:buSzPts val="1400"/>
              <a:buNone/>
              <a:defRPr>
                <a:solidFill>
                  <a:schemeClr val="dk1"/>
                </a:solidFill>
              </a:defRPr>
            </a:lvl9pPr>
          </a:lstStyle>
          <a:p/>
        </p:txBody>
      </p:sp>
      <p:sp>
        <p:nvSpPr>
          <p:cNvPr id="240" name="Google Shape;240;p27"/>
          <p:cNvSpPr txBox="1"/>
          <p:nvPr>
            <p:ph idx="2" type="title"/>
          </p:nvPr>
        </p:nvSpPr>
        <p:spPr>
          <a:xfrm>
            <a:off x="1399375" y="2588200"/>
            <a:ext cx="5082000" cy="23241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241" name="Google Shape;241;p27"/>
          <p:cNvSpPr txBox="1"/>
          <p:nvPr>
            <p:ph idx="1" type="subTitle"/>
          </p:nvPr>
        </p:nvSpPr>
        <p:spPr>
          <a:xfrm>
            <a:off x="6561925" y="3856500"/>
            <a:ext cx="1835100" cy="440100"/>
          </a:xfrm>
          <a:prstGeom prst="rect">
            <a:avLst/>
          </a:prstGeom>
          <a:noFill/>
          <a:ln>
            <a:noFill/>
          </a:ln>
        </p:spPr>
        <p:txBody>
          <a:bodyPr anchorCtr="0" anchor="t" bIns="91425" lIns="0" spcFirstLastPara="1" rIns="91425" wrap="square" tIns="91425">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42" name="Google Shape;242;p27"/>
          <p:cNvSpPr txBox="1"/>
          <p:nvPr>
            <p:ph idx="3" type="title"/>
          </p:nvPr>
        </p:nvSpPr>
        <p:spPr>
          <a:xfrm>
            <a:off x="1453924" y="228600"/>
            <a:ext cx="62361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cxnSp>
        <p:nvCxnSpPr>
          <p:cNvPr id="243" name="Google Shape;243;p2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244" name="Google Shape;244;p27"/>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
        <p:nvSpPr>
          <p:cNvPr id="245" name="Google Shape;245;p27"/>
          <p:cNvSpPr/>
          <p:nvPr>
            <p:ph idx="4" type="pic"/>
          </p:nvPr>
        </p:nvSpPr>
        <p:spPr>
          <a:xfrm>
            <a:off x="7756200" y="2584025"/>
            <a:ext cx="1263600" cy="12726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CUSTOM_9">
    <p:spTree>
      <p:nvGrpSpPr>
        <p:cNvPr id="246" name="Shape 246"/>
        <p:cNvGrpSpPr/>
        <p:nvPr/>
      </p:nvGrpSpPr>
      <p:grpSpPr>
        <a:xfrm>
          <a:off x="0" y="0"/>
          <a:ext cx="0" cy="0"/>
          <a:chOff x="0" y="0"/>
          <a:chExt cx="0" cy="0"/>
        </a:xfrm>
      </p:grpSpPr>
      <p:sp>
        <p:nvSpPr>
          <p:cNvPr id="247" name="Google Shape;247;p28"/>
          <p:cNvSpPr txBox="1"/>
          <p:nvPr/>
        </p:nvSpPr>
        <p:spPr>
          <a:xfrm>
            <a:off x="7752138" y="1291375"/>
            <a:ext cx="1270500" cy="1290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248" name="Google Shape;248;p28"/>
          <p:cNvSpPr/>
          <p:nvPr>
            <p:ph idx="2" type="pic"/>
          </p:nvPr>
        </p:nvSpPr>
        <p:spPr>
          <a:xfrm>
            <a:off x="7977750" y="1495975"/>
            <a:ext cx="819300" cy="881100"/>
          </a:xfrm>
          <a:prstGeom prst="rect">
            <a:avLst/>
          </a:prstGeom>
          <a:noFill/>
          <a:ln>
            <a:noFill/>
          </a:ln>
        </p:spPr>
      </p:sp>
      <p:sp>
        <p:nvSpPr>
          <p:cNvPr id="249" name="Google Shape;249;p28"/>
          <p:cNvSpPr/>
          <p:nvPr>
            <p:ph idx="3" type="pic"/>
          </p:nvPr>
        </p:nvSpPr>
        <p:spPr>
          <a:xfrm>
            <a:off x="5219025" y="1297000"/>
            <a:ext cx="2528100" cy="3847500"/>
          </a:xfrm>
          <a:prstGeom prst="rect">
            <a:avLst/>
          </a:prstGeom>
          <a:noFill/>
          <a:ln>
            <a:noFill/>
          </a:ln>
        </p:spPr>
      </p:sp>
      <p:sp>
        <p:nvSpPr>
          <p:cNvPr id="250" name="Google Shape;250;p2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51" name="Google Shape;251;p28"/>
          <p:cNvSpPr txBox="1"/>
          <p:nvPr>
            <p:ph type="title"/>
          </p:nvPr>
        </p:nvSpPr>
        <p:spPr>
          <a:xfrm>
            <a:off x="1453924" y="228600"/>
            <a:ext cx="61494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52" name="Google Shape;252;p28"/>
          <p:cNvSpPr txBox="1"/>
          <p:nvPr>
            <p:ph idx="4" type="title"/>
          </p:nvPr>
        </p:nvSpPr>
        <p:spPr>
          <a:xfrm>
            <a:off x="419575" y="449550"/>
            <a:ext cx="689100" cy="3936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cxnSp>
        <p:nvCxnSpPr>
          <p:cNvPr id="253" name="Google Shape;253;p28"/>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254" name="Google Shape;254;p28"/>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255" name="Google Shape;255;p28"/>
          <p:cNvSpPr txBox="1"/>
          <p:nvPr>
            <p:ph idx="1" type="subTitle"/>
          </p:nvPr>
        </p:nvSpPr>
        <p:spPr>
          <a:xfrm>
            <a:off x="1399375" y="3303325"/>
            <a:ext cx="3813000" cy="440100"/>
          </a:xfrm>
          <a:prstGeom prst="rect">
            <a:avLst/>
          </a:prstGeom>
          <a:noFill/>
          <a:ln>
            <a:noFill/>
          </a:ln>
        </p:spPr>
        <p:txBody>
          <a:bodyPr anchorCtr="0" anchor="t" bIns="91425" lIns="182875" spcFirstLastPara="1" rIns="91425" wrap="square" tIns="91425">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56" name="Google Shape;256;p28"/>
          <p:cNvSpPr txBox="1"/>
          <p:nvPr>
            <p:ph idx="5" type="subTitle"/>
          </p:nvPr>
        </p:nvSpPr>
        <p:spPr>
          <a:xfrm>
            <a:off x="1399375" y="2581675"/>
            <a:ext cx="3813000" cy="440100"/>
          </a:xfrm>
          <a:prstGeom prst="rect">
            <a:avLst/>
          </a:prstGeom>
          <a:noFill/>
          <a:ln>
            <a:noFill/>
          </a:ln>
        </p:spPr>
        <p:txBody>
          <a:bodyPr anchorCtr="0" anchor="t" bIns="91425" lIns="182875" spcFirstLastPara="1" rIns="91425" wrap="square" tIns="182875">
            <a:noAutofit/>
          </a:bodyPr>
          <a:lstStyle>
            <a:lvl1pPr lvl="0" algn="l">
              <a:lnSpc>
                <a:spcPct val="115000"/>
              </a:lnSpc>
              <a:spcBef>
                <a:spcPts val="0"/>
              </a:spcBef>
              <a:spcAft>
                <a:spcPts val="0"/>
              </a:spcAft>
              <a:buSzPts val="1000"/>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item comparison and image">
  <p:cSld name="CUSTOM_4">
    <p:spTree>
      <p:nvGrpSpPr>
        <p:cNvPr id="257" name="Shape 257"/>
        <p:cNvGrpSpPr/>
        <p:nvPr/>
      </p:nvGrpSpPr>
      <p:grpSpPr>
        <a:xfrm>
          <a:off x="0" y="0"/>
          <a:ext cx="0" cy="0"/>
          <a:chOff x="0" y="0"/>
          <a:chExt cx="0" cy="0"/>
        </a:xfrm>
      </p:grpSpPr>
      <p:sp>
        <p:nvSpPr>
          <p:cNvPr id="258" name="Google Shape;258;p29"/>
          <p:cNvSpPr txBox="1"/>
          <p:nvPr>
            <p:ph idx="1" type="subTitle"/>
          </p:nvPr>
        </p:nvSpPr>
        <p:spPr>
          <a:xfrm>
            <a:off x="6486300" y="259055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59" name="Google Shape;259;p29"/>
          <p:cNvSpPr txBox="1"/>
          <p:nvPr>
            <p:ph type="title"/>
          </p:nvPr>
        </p:nvSpPr>
        <p:spPr>
          <a:xfrm>
            <a:off x="6486300" y="303920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0" name="Google Shape;260;p29"/>
          <p:cNvSpPr txBox="1"/>
          <p:nvPr>
            <p:ph idx="2" type="subTitle"/>
          </p:nvPr>
        </p:nvSpPr>
        <p:spPr>
          <a:xfrm>
            <a:off x="3939525" y="258385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61" name="Google Shape;261;p29"/>
          <p:cNvSpPr txBox="1"/>
          <p:nvPr>
            <p:ph idx="3" type="title"/>
          </p:nvPr>
        </p:nvSpPr>
        <p:spPr>
          <a:xfrm>
            <a:off x="3942875" y="303920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2" name="Google Shape;262;p29"/>
          <p:cNvSpPr txBox="1"/>
          <p:nvPr>
            <p:ph idx="4" type="subTitle"/>
          </p:nvPr>
        </p:nvSpPr>
        <p:spPr>
          <a:xfrm>
            <a:off x="136200" y="1289875"/>
            <a:ext cx="3810600" cy="532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2400"/>
              <a:buFont typeface="Instrument Sans"/>
              <a:buNone/>
              <a:defRPr sz="24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263" name="Google Shape;263;p29"/>
          <p:cNvSpPr txBox="1"/>
          <p:nvPr>
            <p:ph idx="5" type="title"/>
          </p:nvPr>
        </p:nvSpPr>
        <p:spPr>
          <a:xfrm>
            <a:off x="136200" y="1822150"/>
            <a:ext cx="3810600" cy="11856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Clr>
                <a:schemeClr val="lt1"/>
              </a:buClr>
              <a:buSzPts val="1400"/>
              <a:buFont typeface="Instrument Sans"/>
              <a:buNone/>
              <a:defRPr sz="14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4" name="Google Shape;264;p29"/>
          <p:cNvSpPr/>
          <p:nvPr>
            <p:ph idx="6" type="pic"/>
          </p:nvPr>
        </p:nvSpPr>
        <p:spPr>
          <a:xfrm>
            <a:off x="133925" y="0"/>
            <a:ext cx="1260300" cy="1286400"/>
          </a:xfrm>
          <a:prstGeom prst="rect">
            <a:avLst/>
          </a:prstGeom>
          <a:noFill/>
          <a:ln>
            <a:noFill/>
          </a:ln>
        </p:spPr>
      </p:sp>
      <p:sp>
        <p:nvSpPr>
          <p:cNvPr id="265" name="Google Shape;265;p2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66" name="Google Shape;266;p29"/>
          <p:cNvSpPr txBox="1"/>
          <p:nvPr>
            <p:ph idx="7" type="subTitle"/>
          </p:nvPr>
        </p:nvSpPr>
        <p:spPr>
          <a:xfrm>
            <a:off x="3940875" y="22860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67" name="Google Shape;267;p29"/>
          <p:cNvSpPr txBox="1"/>
          <p:nvPr>
            <p:ph idx="8" type="title"/>
          </p:nvPr>
        </p:nvSpPr>
        <p:spPr>
          <a:xfrm>
            <a:off x="3940875" y="67725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8" name="Google Shape;268;p29"/>
          <p:cNvSpPr txBox="1"/>
          <p:nvPr>
            <p:ph idx="9" type="subTitle"/>
          </p:nvPr>
        </p:nvSpPr>
        <p:spPr>
          <a:xfrm>
            <a:off x="6481000" y="22860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269" name="Google Shape;269;p29"/>
          <p:cNvSpPr txBox="1"/>
          <p:nvPr>
            <p:ph idx="13" type="title"/>
          </p:nvPr>
        </p:nvSpPr>
        <p:spPr>
          <a:xfrm>
            <a:off x="6481000" y="67725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Alt 1">
  <p:cSld name="BLANK_1">
    <p:spTree>
      <p:nvGrpSpPr>
        <p:cNvPr id="31" name="Shape 31"/>
        <p:cNvGrpSpPr/>
        <p:nvPr/>
      </p:nvGrpSpPr>
      <p:grpSpPr>
        <a:xfrm>
          <a:off x="0" y="0"/>
          <a:ext cx="0" cy="0"/>
          <a:chOff x="0" y="0"/>
          <a:chExt cx="0" cy="0"/>
        </a:xfrm>
      </p:grpSpPr>
      <p:pic>
        <p:nvPicPr>
          <p:cNvPr id="32" name="Google Shape;32;p12"/>
          <p:cNvPicPr preferRelativeResize="0"/>
          <p:nvPr/>
        </p:nvPicPr>
        <p:blipFill rotWithShape="1">
          <a:blip r:embed="rId2">
            <a:alphaModFix/>
          </a:blip>
          <a:srcRect b="36187" l="0" r="0" t="0"/>
          <a:stretch/>
        </p:blipFill>
        <p:spPr>
          <a:xfrm rot="5400000">
            <a:off x="6625213" y="2747762"/>
            <a:ext cx="3529224" cy="1266849"/>
          </a:xfrm>
          <a:prstGeom prst="rect">
            <a:avLst/>
          </a:prstGeom>
          <a:gradFill>
            <a:gsLst>
              <a:gs pos="0">
                <a:srgbClr val="808978"/>
              </a:gs>
              <a:gs pos="58000">
                <a:schemeClr val="dk1"/>
              </a:gs>
              <a:gs pos="100000">
                <a:schemeClr val="dk1"/>
              </a:gs>
            </a:gsLst>
            <a:path path="circle">
              <a:fillToRect b="50%" l="50%" r="50%" t="50%"/>
            </a:path>
            <a:tileRect/>
          </a:gradFill>
          <a:ln>
            <a:noFill/>
          </a:ln>
        </p:spPr>
      </p:pic>
      <p:sp>
        <p:nvSpPr>
          <p:cNvPr id="33" name="Google Shape;33;p12"/>
          <p:cNvSpPr/>
          <p:nvPr>
            <p:ph idx="2" type="pic"/>
          </p:nvPr>
        </p:nvSpPr>
        <p:spPr>
          <a:xfrm>
            <a:off x="7757975" y="0"/>
            <a:ext cx="1256100" cy="1286400"/>
          </a:xfrm>
          <a:prstGeom prst="rect">
            <a:avLst/>
          </a:prstGeom>
          <a:noFill/>
          <a:ln>
            <a:noFill/>
          </a:ln>
        </p:spPr>
      </p:sp>
      <p:sp>
        <p:nvSpPr>
          <p:cNvPr id="34" name="Google Shape;34;p12"/>
          <p:cNvSpPr txBox="1"/>
          <p:nvPr>
            <p:ph type="title"/>
          </p:nvPr>
        </p:nvSpPr>
        <p:spPr>
          <a:xfrm>
            <a:off x="284550" y="1291375"/>
            <a:ext cx="7467600" cy="36210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800"/>
              <a:buNone/>
              <a:defRPr sz="4800"/>
            </a:lvl1pPr>
            <a:lvl2pPr lvl="1" algn="ctr">
              <a:lnSpc>
                <a:spcPct val="115000"/>
              </a:lnSpc>
              <a:spcBef>
                <a:spcPts val="0"/>
              </a:spcBef>
              <a:spcAft>
                <a:spcPts val="0"/>
              </a:spcAft>
              <a:buSzPts val="6000"/>
              <a:buNone/>
              <a:defRPr sz="6000">
                <a:latin typeface="Poppins SemiBold"/>
                <a:ea typeface="Poppins SemiBold"/>
                <a:cs typeface="Poppins SemiBold"/>
                <a:sym typeface="Poppins SemiBold"/>
              </a:defRPr>
            </a:lvl2pPr>
            <a:lvl3pPr lvl="2" algn="ctr">
              <a:lnSpc>
                <a:spcPct val="115000"/>
              </a:lnSpc>
              <a:spcBef>
                <a:spcPts val="0"/>
              </a:spcBef>
              <a:spcAft>
                <a:spcPts val="0"/>
              </a:spcAft>
              <a:buSzPts val="6000"/>
              <a:buNone/>
              <a:defRPr sz="6000">
                <a:latin typeface="Poppins SemiBold"/>
                <a:ea typeface="Poppins SemiBold"/>
                <a:cs typeface="Poppins SemiBold"/>
                <a:sym typeface="Poppins SemiBold"/>
              </a:defRPr>
            </a:lvl3pPr>
            <a:lvl4pPr lvl="3" algn="ctr">
              <a:lnSpc>
                <a:spcPct val="115000"/>
              </a:lnSpc>
              <a:spcBef>
                <a:spcPts val="0"/>
              </a:spcBef>
              <a:spcAft>
                <a:spcPts val="0"/>
              </a:spcAft>
              <a:buSzPts val="6000"/>
              <a:buNone/>
              <a:defRPr sz="6000">
                <a:latin typeface="Poppins SemiBold"/>
                <a:ea typeface="Poppins SemiBold"/>
                <a:cs typeface="Poppins SemiBold"/>
                <a:sym typeface="Poppins SemiBold"/>
              </a:defRPr>
            </a:lvl4pPr>
            <a:lvl5pPr lvl="4" algn="ctr">
              <a:lnSpc>
                <a:spcPct val="115000"/>
              </a:lnSpc>
              <a:spcBef>
                <a:spcPts val="0"/>
              </a:spcBef>
              <a:spcAft>
                <a:spcPts val="0"/>
              </a:spcAft>
              <a:buSzPts val="6000"/>
              <a:buNone/>
              <a:defRPr sz="6000">
                <a:latin typeface="Poppins SemiBold"/>
                <a:ea typeface="Poppins SemiBold"/>
                <a:cs typeface="Poppins SemiBold"/>
                <a:sym typeface="Poppins SemiBold"/>
              </a:defRPr>
            </a:lvl5pPr>
            <a:lvl6pPr lvl="5" algn="ctr">
              <a:lnSpc>
                <a:spcPct val="115000"/>
              </a:lnSpc>
              <a:spcBef>
                <a:spcPts val="0"/>
              </a:spcBef>
              <a:spcAft>
                <a:spcPts val="0"/>
              </a:spcAft>
              <a:buSzPts val="6000"/>
              <a:buNone/>
              <a:defRPr sz="6000">
                <a:latin typeface="Poppins SemiBold"/>
                <a:ea typeface="Poppins SemiBold"/>
                <a:cs typeface="Poppins SemiBold"/>
                <a:sym typeface="Poppins SemiBold"/>
              </a:defRPr>
            </a:lvl6pPr>
            <a:lvl7pPr lvl="6" algn="ctr">
              <a:lnSpc>
                <a:spcPct val="115000"/>
              </a:lnSpc>
              <a:spcBef>
                <a:spcPts val="0"/>
              </a:spcBef>
              <a:spcAft>
                <a:spcPts val="0"/>
              </a:spcAft>
              <a:buSzPts val="6000"/>
              <a:buNone/>
              <a:defRPr sz="6000">
                <a:latin typeface="Poppins SemiBold"/>
                <a:ea typeface="Poppins SemiBold"/>
                <a:cs typeface="Poppins SemiBold"/>
                <a:sym typeface="Poppins SemiBold"/>
              </a:defRPr>
            </a:lvl7pPr>
            <a:lvl8pPr lvl="7" algn="ctr">
              <a:lnSpc>
                <a:spcPct val="115000"/>
              </a:lnSpc>
              <a:spcBef>
                <a:spcPts val="0"/>
              </a:spcBef>
              <a:spcAft>
                <a:spcPts val="0"/>
              </a:spcAft>
              <a:buSzPts val="6000"/>
              <a:buNone/>
              <a:defRPr sz="6000">
                <a:latin typeface="Poppins SemiBold"/>
                <a:ea typeface="Poppins SemiBold"/>
                <a:cs typeface="Poppins SemiBold"/>
                <a:sym typeface="Poppins SemiBold"/>
              </a:defRPr>
            </a:lvl8pPr>
            <a:lvl9pPr lvl="8" algn="ctr">
              <a:lnSpc>
                <a:spcPct val="115000"/>
              </a:lnSpc>
              <a:spcBef>
                <a:spcPts val="0"/>
              </a:spcBef>
              <a:spcAft>
                <a:spcPts val="0"/>
              </a:spcAft>
              <a:buSzPts val="6000"/>
              <a:buNone/>
              <a:defRPr sz="6000">
                <a:latin typeface="Poppins SemiBold"/>
                <a:ea typeface="Poppins SemiBold"/>
                <a:cs typeface="Poppins SemiBold"/>
                <a:sym typeface="Poppins SemiBold"/>
              </a:defRPr>
            </a:lvl9pPr>
          </a:lstStyle>
          <a:p/>
        </p:txBody>
      </p:sp>
      <p:sp>
        <p:nvSpPr>
          <p:cNvPr id="35" name="Google Shape;35;p1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36" name="Google Shape;36;p12"/>
          <p:cNvGrpSpPr/>
          <p:nvPr/>
        </p:nvGrpSpPr>
        <p:grpSpPr>
          <a:xfrm>
            <a:off x="128875" y="0"/>
            <a:ext cx="8894375" cy="5144700"/>
            <a:chOff x="128875" y="0"/>
            <a:chExt cx="8894375" cy="5144700"/>
          </a:xfrm>
        </p:grpSpPr>
        <p:cxnSp>
          <p:nvCxnSpPr>
            <p:cNvPr id="37" name="Google Shape;37;p12"/>
            <p:cNvCxnSpPr/>
            <p:nvPr/>
          </p:nvCxnSpPr>
          <p:spPr>
            <a:xfrm>
              <a:off x="7752136"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38" name="Google Shape;38;p12"/>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39" name="Google Shape;39;p12"/>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40" name="Google Shape;40;p12"/>
            <p:cNvCxnSpPr/>
            <p:nvPr/>
          </p:nvCxnSpPr>
          <p:spPr>
            <a:xfrm>
              <a:off x="128875" y="1291375"/>
              <a:ext cx="8885400" cy="0"/>
            </a:xfrm>
            <a:prstGeom prst="straightConnector1">
              <a:avLst/>
            </a:prstGeom>
            <a:noFill/>
            <a:ln cap="flat" cmpd="sng" w="9525">
              <a:solidFill>
                <a:schemeClr val="dk2"/>
              </a:solidFill>
              <a:prstDash val="solid"/>
              <a:round/>
              <a:headEnd len="sm" w="sm" type="none"/>
              <a:tailEnd len="sm" w="sm" type="none"/>
            </a:ln>
          </p:spPr>
        </p:cxnSp>
      </p:grpSp>
      <p:sp>
        <p:nvSpPr>
          <p:cNvPr id="41" name="Google Shape;41;p12"/>
          <p:cNvSpPr txBox="1"/>
          <p:nvPr>
            <p:ph idx="1" type="subTitle"/>
          </p:nvPr>
        </p:nvSpPr>
        <p:spPr>
          <a:xfrm>
            <a:off x="128875" y="-450"/>
            <a:ext cx="3357900" cy="129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1">
  <p:cSld name="CUSTOM_5">
    <p:spTree>
      <p:nvGrpSpPr>
        <p:cNvPr id="270" name="Shape 270"/>
        <p:cNvGrpSpPr/>
        <p:nvPr/>
      </p:nvGrpSpPr>
      <p:grpSpPr>
        <a:xfrm>
          <a:off x="0" y="0"/>
          <a:ext cx="0" cy="0"/>
          <a:chOff x="0" y="0"/>
          <a:chExt cx="0" cy="0"/>
        </a:xfrm>
      </p:grpSpPr>
      <p:sp>
        <p:nvSpPr>
          <p:cNvPr id="271" name="Google Shape;271;p30"/>
          <p:cNvSpPr txBox="1"/>
          <p:nvPr>
            <p:ph idx="1" type="body"/>
          </p:nvPr>
        </p:nvSpPr>
        <p:spPr>
          <a:xfrm>
            <a:off x="285488" y="2569932"/>
            <a:ext cx="2385000" cy="19566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pic>
        <p:nvPicPr>
          <p:cNvPr id="272" name="Google Shape;272;p30"/>
          <p:cNvPicPr preferRelativeResize="0"/>
          <p:nvPr/>
        </p:nvPicPr>
        <p:blipFill rotWithShape="1">
          <a:blip r:embed="rId2">
            <a:alphaModFix/>
          </a:blip>
          <a:srcRect b="0" l="0" r="30109" t="73622"/>
          <a:stretch/>
        </p:blipFill>
        <p:spPr>
          <a:xfrm rot="10800000">
            <a:off x="133300" y="4683125"/>
            <a:ext cx="2159200" cy="458401"/>
          </a:xfrm>
          <a:prstGeom prst="rect">
            <a:avLst/>
          </a:prstGeom>
          <a:gradFill>
            <a:gsLst>
              <a:gs pos="0">
                <a:srgbClr val="808978"/>
              </a:gs>
              <a:gs pos="49000">
                <a:schemeClr val="dk1"/>
              </a:gs>
              <a:gs pos="100000">
                <a:schemeClr val="dk1"/>
              </a:gs>
            </a:gsLst>
            <a:path path="circle">
              <a:fillToRect b="50%" l="50%" r="50%" t="50%"/>
            </a:path>
            <a:tileRect/>
          </a:gradFill>
          <a:ln>
            <a:noFill/>
          </a:ln>
        </p:spPr>
      </p:pic>
      <p:cxnSp>
        <p:nvCxnSpPr>
          <p:cNvPr id="273" name="Google Shape;273;p30"/>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274" name="Google Shape;274;p30"/>
          <p:cNvCxnSpPr/>
          <p:nvPr/>
        </p:nvCxnSpPr>
        <p:spPr>
          <a:xfrm>
            <a:off x="9023250" y="-600"/>
            <a:ext cx="0" cy="5144700"/>
          </a:xfrm>
          <a:prstGeom prst="straightConnector1">
            <a:avLst/>
          </a:prstGeom>
          <a:noFill/>
          <a:ln cap="flat" cmpd="sng" w="9525">
            <a:solidFill>
              <a:schemeClr val="dk2"/>
            </a:solidFill>
            <a:prstDash val="solid"/>
            <a:round/>
            <a:headEnd len="sm" w="sm" type="none"/>
            <a:tailEnd len="sm" w="sm" type="none"/>
          </a:ln>
        </p:spPr>
      </p:cxnSp>
      <p:sp>
        <p:nvSpPr>
          <p:cNvPr id="275" name="Google Shape;275;p30"/>
          <p:cNvSpPr txBox="1"/>
          <p:nvPr>
            <p:ph idx="2" type="body"/>
          </p:nvPr>
        </p:nvSpPr>
        <p:spPr>
          <a:xfrm>
            <a:off x="2827113" y="2569931"/>
            <a:ext cx="2385000" cy="19566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SzPts val="1000"/>
              <a:buFont typeface="Instrument Sans"/>
              <a:buChar char="●"/>
              <a:defRPr/>
            </a:lvl1pPr>
            <a:lvl2pPr indent="-292100" lvl="1" marL="914400" algn="l">
              <a:lnSpc>
                <a:spcPct val="115000"/>
              </a:lnSpc>
              <a:spcBef>
                <a:spcPts val="0"/>
              </a:spcBef>
              <a:spcAft>
                <a:spcPts val="0"/>
              </a:spcAft>
              <a:buSzPts val="1000"/>
              <a:buFont typeface="Instrument Sans"/>
              <a:buChar char="○"/>
              <a:defRPr/>
            </a:lvl2pPr>
            <a:lvl3pPr indent="-292100" lvl="2" marL="1371600" algn="l">
              <a:lnSpc>
                <a:spcPct val="115000"/>
              </a:lnSpc>
              <a:spcBef>
                <a:spcPts val="0"/>
              </a:spcBef>
              <a:spcAft>
                <a:spcPts val="0"/>
              </a:spcAft>
              <a:buSzPts val="1000"/>
              <a:buFont typeface="Instrument Sans"/>
              <a:buChar char="■"/>
              <a:defRPr/>
            </a:lvl3pPr>
            <a:lvl4pPr indent="-292100" lvl="3" marL="1828800" algn="l">
              <a:lnSpc>
                <a:spcPct val="115000"/>
              </a:lnSpc>
              <a:spcBef>
                <a:spcPts val="0"/>
              </a:spcBef>
              <a:spcAft>
                <a:spcPts val="0"/>
              </a:spcAft>
              <a:buSzPts val="1000"/>
              <a:buFont typeface="Instrument Sans"/>
              <a:buChar char="●"/>
              <a:defRPr/>
            </a:lvl4pPr>
            <a:lvl5pPr indent="-292100" lvl="4" marL="2286000" algn="l">
              <a:lnSpc>
                <a:spcPct val="115000"/>
              </a:lnSpc>
              <a:spcBef>
                <a:spcPts val="0"/>
              </a:spcBef>
              <a:spcAft>
                <a:spcPts val="0"/>
              </a:spcAft>
              <a:buSzPts val="1000"/>
              <a:buFont typeface="Instrument Sans"/>
              <a:buChar char="○"/>
              <a:defRPr/>
            </a:lvl5pPr>
            <a:lvl6pPr indent="-292100" lvl="5" marL="2743200" algn="l">
              <a:lnSpc>
                <a:spcPct val="115000"/>
              </a:lnSpc>
              <a:spcBef>
                <a:spcPts val="0"/>
              </a:spcBef>
              <a:spcAft>
                <a:spcPts val="0"/>
              </a:spcAft>
              <a:buSzPts val="1000"/>
              <a:buFont typeface="Instrument Sans"/>
              <a:buChar char="■"/>
              <a:defRPr/>
            </a:lvl6pPr>
            <a:lvl7pPr indent="-292100" lvl="6" marL="3200400" algn="l">
              <a:lnSpc>
                <a:spcPct val="115000"/>
              </a:lnSpc>
              <a:spcBef>
                <a:spcPts val="0"/>
              </a:spcBef>
              <a:spcAft>
                <a:spcPts val="0"/>
              </a:spcAft>
              <a:buSzPts val="1000"/>
              <a:buFont typeface="Instrument Sans"/>
              <a:buChar char="●"/>
              <a:defRPr/>
            </a:lvl7pPr>
            <a:lvl8pPr indent="-292100" lvl="7" marL="3657600" algn="l">
              <a:lnSpc>
                <a:spcPct val="115000"/>
              </a:lnSpc>
              <a:spcBef>
                <a:spcPts val="0"/>
              </a:spcBef>
              <a:spcAft>
                <a:spcPts val="0"/>
              </a:spcAft>
              <a:buSzPts val="1000"/>
              <a:buFont typeface="Instrument Sans"/>
              <a:buChar char="○"/>
              <a:defRPr/>
            </a:lvl8pPr>
            <a:lvl9pPr indent="-292100" lvl="8" marL="4114800" algn="l">
              <a:lnSpc>
                <a:spcPct val="115000"/>
              </a:lnSpc>
              <a:spcBef>
                <a:spcPts val="0"/>
              </a:spcBef>
              <a:spcAft>
                <a:spcPts val="0"/>
              </a:spcAft>
              <a:buSzPts val="1000"/>
              <a:buFont typeface="Instrument Sans"/>
              <a:buChar char="■"/>
              <a:defRPr/>
            </a:lvl9pPr>
          </a:lstStyle>
          <a:p/>
        </p:txBody>
      </p:sp>
      <p:sp>
        <p:nvSpPr>
          <p:cNvPr id="276" name="Google Shape;276;p30"/>
          <p:cNvSpPr txBox="1"/>
          <p:nvPr>
            <p:ph idx="3" type="body"/>
          </p:nvPr>
        </p:nvSpPr>
        <p:spPr>
          <a:xfrm>
            <a:off x="5368750" y="2579750"/>
            <a:ext cx="2378400" cy="19467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277" name="Google Shape;277;p30"/>
          <p:cNvSpPr/>
          <p:nvPr>
            <p:ph idx="4" type="pic"/>
          </p:nvPr>
        </p:nvSpPr>
        <p:spPr>
          <a:xfrm>
            <a:off x="7752125" y="2584175"/>
            <a:ext cx="1266600" cy="2093700"/>
          </a:xfrm>
          <a:prstGeom prst="rect">
            <a:avLst/>
          </a:prstGeom>
          <a:noFill/>
          <a:ln>
            <a:noFill/>
          </a:ln>
        </p:spPr>
      </p:sp>
      <p:sp>
        <p:nvSpPr>
          <p:cNvPr id="278" name="Google Shape;278;p3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79" name="Google Shape;279;p30"/>
          <p:cNvSpPr txBox="1"/>
          <p:nvPr>
            <p:ph idx="5" type="subTitle"/>
          </p:nvPr>
        </p:nvSpPr>
        <p:spPr>
          <a:xfrm>
            <a:off x="285488"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280" name="Google Shape;280;p30"/>
          <p:cNvSpPr txBox="1"/>
          <p:nvPr>
            <p:ph idx="6" type="subTitle"/>
          </p:nvPr>
        </p:nvSpPr>
        <p:spPr>
          <a:xfrm>
            <a:off x="2827113"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281" name="Google Shape;281;p30"/>
          <p:cNvSpPr txBox="1"/>
          <p:nvPr>
            <p:ph idx="7" type="subTitle"/>
          </p:nvPr>
        </p:nvSpPr>
        <p:spPr>
          <a:xfrm>
            <a:off x="5368738"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282" name="Google Shape;282;p30"/>
          <p:cNvSpPr txBox="1"/>
          <p:nvPr>
            <p:ph idx="8" type="subTitle"/>
          </p:nvPr>
        </p:nvSpPr>
        <p:spPr>
          <a:xfrm>
            <a:off x="407700" y="1388800"/>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3" name="Google Shape;283;p30"/>
          <p:cNvSpPr txBox="1"/>
          <p:nvPr>
            <p:ph idx="9" type="subTitle"/>
          </p:nvPr>
        </p:nvSpPr>
        <p:spPr>
          <a:xfrm>
            <a:off x="2952363" y="1399625"/>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4" name="Google Shape;284;p30"/>
          <p:cNvSpPr txBox="1"/>
          <p:nvPr>
            <p:ph idx="13" type="subTitle"/>
          </p:nvPr>
        </p:nvSpPr>
        <p:spPr>
          <a:xfrm>
            <a:off x="5497038" y="1399625"/>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5" name="Google Shape;285;p30"/>
          <p:cNvSpPr txBox="1"/>
          <p:nvPr>
            <p:ph type="title"/>
          </p:nvPr>
        </p:nvSpPr>
        <p:spPr>
          <a:xfrm>
            <a:off x="139700" y="228600"/>
            <a:ext cx="52425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p:cSld name="CUSTOM_6">
    <p:spTree>
      <p:nvGrpSpPr>
        <p:cNvPr id="286" name="Shape 286"/>
        <p:cNvGrpSpPr/>
        <p:nvPr/>
      </p:nvGrpSpPr>
      <p:grpSpPr>
        <a:xfrm>
          <a:off x="0" y="0"/>
          <a:ext cx="0" cy="0"/>
          <a:chOff x="0" y="0"/>
          <a:chExt cx="0" cy="0"/>
        </a:xfrm>
      </p:grpSpPr>
      <p:sp>
        <p:nvSpPr>
          <p:cNvPr id="287" name="Google Shape;287;p31"/>
          <p:cNvSpPr txBox="1"/>
          <p:nvPr>
            <p:ph idx="1" type="subTitle"/>
          </p:nvPr>
        </p:nvSpPr>
        <p:spPr>
          <a:xfrm>
            <a:off x="2679700" y="1295400"/>
            <a:ext cx="38013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288" name="Google Shape;288;p31"/>
          <p:cNvSpPr txBox="1"/>
          <p:nvPr>
            <p:ph idx="2" type="body"/>
          </p:nvPr>
        </p:nvSpPr>
        <p:spPr>
          <a:xfrm>
            <a:off x="2679700" y="1744013"/>
            <a:ext cx="2533200" cy="846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89" name="Google Shape;289;p31"/>
          <p:cNvSpPr txBox="1"/>
          <p:nvPr>
            <p:ph idx="3" type="subTitle"/>
          </p:nvPr>
        </p:nvSpPr>
        <p:spPr>
          <a:xfrm>
            <a:off x="139700"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290" name="Google Shape;290;p31"/>
          <p:cNvSpPr txBox="1"/>
          <p:nvPr>
            <p:ph idx="4" type="body"/>
          </p:nvPr>
        </p:nvSpPr>
        <p:spPr>
          <a:xfrm>
            <a:off x="139700"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91" name="Google Shape;291;p31"/>
          <p:cNvSpPr txBox="1"/>
          <p:nvPr>
            <p:ph idx="5" type="subTitle"/>
          </p:nvPr>
        </p:nvSpPr>
        <p:spPr>
          <a:xfrm>
            <a:off x="2677600"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9pPr>
          </a:lstStyle>
          <a:p/>
        </p:txBody>
      </p:sp>
      <p:sp>
        <p:nvSpPr>
          <p:cNvPr id="292" name="Google Shape;292;p31"/>
          <p:cNvSpPr txBox="1"/>
          <p:nvPr>
            <p:ph idx="6" type="body"/>
          </p:nvPr>
        </p:nvSpPr>
        <p:spPr>
          <a:xfrm>
            <a:off x="2677600"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93" name="Google Shape;293;p31"/>
          <p:cNvSpPr txBox="1"/>
          <p:nvPr>
            <p:ph idx="7" type="subTitle"/>
          </p:nvPr>
        </p:nvSpPr>
        <p:spPr>
          <a:xfrm>
            <a:off x="5210575"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294" name="Google Shape;294;p31"/>
          <p:cNvSpPr txBox="1"/>
          <p:nvPr>
            <p:ph idx="8" type="body"/>
          </p:nvPr>
        </p:nvSpPr>
        <p:spPr>
          <a:xfrm>
            <a:off x="5210575"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295" name="Google Shape;295;p3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296" name="Google Shape;296;p31"/>
          <p:cNvSpPr/>
          <p:nvPr>
            <p:ph idx="9" type="pic"/>
          </p:nvPr>
        </p:nvSpPr>
        <p:spPr>
          <a:xfrm>
            <a:off x="133525" y="1298275"/>
            <a:ext cx="2531400" cy="1278000"/>
          </a:xfrm>
          <a:prstGeom prst="rect">
            <a:avLst/>
          </a:prstGeom>
          <a:noFill/>
          <a:ln>
            <a:noFill/>
          </a:ln>
        </p:spPr>
      </p:sp>
      <p:sp>
        <p:nvSpPr>
          <p:cNvPr id="297" name="Google Shape;297;p31"/>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1">
  <p:cSld name="CUSTOM_10">
    <p:spTree>
      <p:nvGrpSpPr>
        <p:cNvPr id="298" name="Shape 298"/>
        <p:cNvGrpSpPr/>
        <p:nvPr/>
      </p:nvGrpSpPr>
      <p:grpSpPr>
        <a:xfrm>
          <a:off x="0" y="0"/>
          <a:ext cx="0" cy="0"/>
          <a:chOff x="0" y="0"/>
          <a:chExt cx="0" cy="0"/>
        </a:xfrm>
      </p:grpSpPr>
      <p:sp>
        <p:nvSpPr>
          <p:cNvPr id="299" name="Google Shape;299;p32"/>
          <p:cNvSpPr txBox="1"/>
          <p:nvPr>
            <p:ph idx="1" type="body"/>
          </p:nvPr>
        </p:nvSpPr>
        <p:spPr>
          <a:xfrm>
            <a:off x="13495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300" name="Google Shape;300;p32"/>
          <p:cNvSpPr txBox="1"/>
          <p:nvPr>
            <p:ph idx="2" type="body"/>
          </p:nvPr>
        </p:nvSpPr>
        <p:spPr>
          <a:xfrm>
            <a:off x="521590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800"/>
              </a:spcBef>
              <a:spcAft>
                <a:spcPts val="0"/>
              </a:spcAft>
              <a:buClr>
                <a:schemeClr val="lt1"/>
              </a:buClr>
              <a:buSzPts val="1000"/>
              <a:buFont typeface="Instrument Sans"/>
              <a:buChar char="○"/>
              <a:defRPr/>
            </a:lvl2pPr>
            <a:lvl3pPr indent="-292100" lvl="2" marL="1371600" algn="l">
              <a:lnSpc>
                <a:spcPct val="115000"/>
              </a:lnSpc>
              <a:spcBef>
                <a:spcPts val="800"/>
              </a:spcBef>
              <a:spcAft>
                <a:spcPts val="0"/>
              </a:spcAft>
              <a:buClr>
                <a:schemeClr val="lt1"/>
              </a:buClr>
              <a:buSzPts val="1000"/>
              <a:buFont typeface="Instrument Sans"/>
              <a:buChar char="■"/>
              <a:defRPr/>
            </a:lvl3pPr>
            <a:lvl4pPr indent="-292100" lvl="3" marL="1828800" algn="l">
              <a:lnSpc>
                <a:spcPct val="115000"/>
              </a:lnSpc>
              <a:spcBef>
                <a:spcPts val="800"/>
              </a:spcBef>
              <a:spcAft>
                <a:spcPts val="0"/>
              </a:spcAft>
              <a:buClr>
                <a:schemeClr val="lt1"/>
              </a:buClr>
              <a:buSzPts val="1000"/>
              <a:buFont typeface="Instrument Sans"/>
              <a:buChar char="●"/>
              <a:defRPr/>
            </a:lvl4pPr>
            <a:lvl5pPr indent="-292100" lvl="4" marL="2286000" algn="l">
              <a:lnSpc>
                <a:spcPct val="115000"/>
              </a:lnSpc>
              <a:spcBef>
                <a:spcPts val="800"/>
              </a:spcBef>
              <a:spcAft>
                <a:spcPts val="0"/>
              </a:spcAft>
              <a:buClr>
                <a:schemeClr val="lt1"/>
              </a:buClr>
              <a:buSzPts val="1000"/>
              <a:buFont typeface="Instrument Sans"/>
              <a:buChar char="○"/>
              <a:defRPr/>
            </a:lvl5pPr>
            <a:lvl6pPr indent="-292100" lvl="5" marL="2743200" algn="l">
              <a:lnSpc>
                <a:spcPct val="115000"/>
              </a:lnSpc>
              <a:spcBef>
                <a:spcPts val="800"/>
              </a:spcBef>
              <a:spcAft>
                <a:spcPts val="0"/>
              </a:spcAft>
              <a:buClr>
                <a:schemeClr val="lt1"/>
              </a:buClr>
              <a:buSzPts val="1000"/>
              <a:buFont typeface="Instrument Sans"/>
              <a:buChar char="■"/>
              <a:defRPr/>
            </a:lvl6pPr>
            <a:lvl7pPr indent="-292100" lvl="6" marL="3200400" algn="l">
              <a:lnSpc>
                <a:spcPct val="115000"/>
              </a:lnSpc>
              <a:spcBef>
                <a:spcPts val="800"/>
              </a:spcBef>
              <a:spcAft>
                <a:spcPts val="0"/>
              </a:spcAft>
              <a:buClr>
                <a:schemeClr val="lt1"/>
              </a:buClr>
              <a:buSzPts val="1000"/>
              <a:buFont typeface="Instrument Sans"/>
              <a:buChar char="●"/>
              <a:defRPr/>
            </a:lvl7pPr>
            <a:lvl8pPr indent="-292100" lvl="7" marL="3657600" algn="l">
              <a:lnSpc>
                <a:spcPct val="115000"/>
              </a:lnSpc>
              <a:spcBef>
                <a:spcPts val="800"/>
              </a:spcBef>
              <a:spcAft>
                <a:spcPts val="0"/>
              </a:spcAft>
              <a:buClr>
                <a:schemeClr val="lt1"/>
              </a:buClr>
              <a:buSzPts val="1000"/>
              <a:buFont typeface="Instrument Sans"/>
              <a:buChar char="○"/>
              <a:defRPr/>
            </a:lvl8pPr>
            <a:lvl9pPr indent="-292100" lvl="8" marL="4114800" algn="l">
              <a:lnSpc>
                <a:spcPct val="115000"/>
              </a:lnSpc>
              <a:spcBef>
                <a:spcPts val="800"/>
              </a:spcBef>
              <a:spcAft>
                <a:spcPts val="800"/>
              </a:spcAft>
              <a:buClr>
                <a:schemeClr val="lt1"/>
              </a:buClr>
              <a:buSzPts val="1000"/>
              <a:buFont typeface="Instrument Sans"/>
              <a:buChar char="■"/>
              <a:defRPr/>
            </a:lvl9pPr>
          </a:lstStyle>
          <a:p/>
        </p:txBody>
      </p:sp>
      <p:sp>
        <p:nvSpPr>
          <p:cNvPr id="301" name="Google Shape;301;p32"/>
          <p:cNvSpPr txBox="1"/>
          <p:nvPr>
            <p:ph idx="3" type="body"/>
          </p:nvPr>
        </p:nvSpPr>
        <p:spPr>
          <a:xfrm>
            <a:off x="2677225" y="1811100"/>
            <a:ext cx="2525100" cy="769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302" name="Google Shape;302;p32"/>
          <p:cNvSpPr txBox="1"/>
          <p:nvPr>
            <p:ph idx="4" type="body"/>
          </p:nvPr>
        </p:nvSpPr>
        <p:spPr>
          <a:xfrm>
            <a:off x="267760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303" name="Google Shape;303;p32"/>
          <p:cNvSpPr txBox="1"/>
          <p:nvPr>
            <p:ph idx="5" type="subTitle"/>
          </p:nvPr>
        </p:nvSpPr>
        <p:spPr>
          <a:xfrm>
            <a:off x="267280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04" name="Google Shape;304;p32"/>
          <p:cNvSpPr txBox="1"/>
          <p:nvPr>
            <p:ph idx="6" type="subTitle"/>
          </p:nvPr>
        </p:nvSpPr>
        <p:spPr>
          <a:xfrm>
            <a:off x="267280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05" name="Google Shape;305;p3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306" name="Google Shape;306;p32"/>
          <p:cNvSpPr txBox="1"/>
          <p:nvPr>
            <p:ph idx="7"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307" name="Google Shape;307;p32"/>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308" name="Google Shape;308;p32"/>
          <p:cNvSpPr/>
          <p:nvPr>
            <p:ph idx="8" type="pic"/>
          </p:nvPr>
        </p:nvSpPr>
        <p:spPr>
          <a:xfrm>
            <a:off x="134350" y="1295850"/>
            <a:ext cx="2529300" cy="1277400"/>
          </a:xfrm>
          <a:prstGeom prst="rect">
            <a:avLst/>
          </a:prstGeom>
          <a:noFill/>
          <a:ln>
            <a:noFill/>
          </a:ln>
        </p:spPr>
      </p:sp>
      <p:sp>
        <p:nvSpPr>
          <p:cNvPr id="309" name="Google Shape;309;p32"/>
          <p:cNvSpPr txBox="1"/>
          <p:nvPr>
            <p:ph idx="9" type="subTitle"/>
          </p:nvPr>
        </p:nvSpPr>
        <p:spPr>
          <a:xfrm>
            <a:off x="5211100" y="1295400"/>
            <a:ext cx="2538300" cy="1277400"/>
          </a:xfrm>
          <a:prstGeom prst="rect">
            <a:avLst/>
          </a:prstGeom>
          <a:noFill/>
          <a:ln>
            <a:noFill/>
          </a:ln>
        </p:spPr>
        <p:txBody>
          <a:bodyPr anchorCtr="0" anchor="t" bIns="91425" lIns="182875" spcFirstLastPara="1" rIns="91425" wrap="square" tIns="18287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310" name="Google Shape;310;p32"/>
          <p:cNvSpPr txBox="1"/>
          <p:nvPr>
            <p:ph idx="13" type="subTitle"/>
          </p:nvPr>
        </p:nvSpPr>
        <p:spPr>
          <a:xfrm>
            <a:off x="2672800" y="1295400"/>
            <a:ext cx="2538300" cy="351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311" name="Google Shape;311;p32"/>
          <p:cNvSpPr txBox="1"/>
          <p:nvPr>
            <p:ph idx="14" type="subTitle"/>
          </p:nvPr>
        </p:nvSpPr>
        <p:spPr>
          <a:xfrm>
            <a:off x="267280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12" name="Google Shape;312;p32"/>
          <p:cNvSpPr txBox="1"/>
          <p:nvPr>
            <p:ph idx="15" type="subTitle"/>
          </p:nvPr>
        </p:nvSpPr>
        <p:spPr>
          <a:xfrm>
            <a:off x="13015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13" name="Google Shape;313;p32"/>
          <p:cNvSpPr txBox="1"/>
          <p:nvPr>
            <p:ph idx="16" type="subTitle"/>
          </p:nvPr>
        </p:nvSpPr>
        <p:spPr>
          <a:xfrm>
            <a:off x="521110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14" name="Google Shape;314;p32"/>
          <p:cNvSpPr txBox="1"/>
          <p:nvPr>
            <p:ph idx="17" type="subTitle"/>
          </p:nvPr>
        </p:nvSpPr>
        <p:spPr>
          <a:xfrm>
            <a:off x="13970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5" name="Google Shape;315;p32"/>
          <p:cNvSpPr txBox="1"/>
          <p:nvPr>
            <p:ph idx="18" type="subTitle"/>
          </p:nvPr>
        </p:nvSpPr>
        <p:spPr>
          <a:xfrm>
            <a:off x="13970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6" name="Google Shape;316;p32"/>
          <p:cNvSpPr txBox="1"/>
          <p:nvPr>
            <p:ph idx="19" type="subTitle"/>
          </p:nvPr>
        </p:nvSpPr>
        <p:spPr>
          <a:xfrm>
            <a:off x="522025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7" name="Google Shape;317;p32"/>
          <p:cNvSpPr txBox="1"/>
          <p:nvPr>
            <p:ph idx="20" type="subTitle"/>
          </p:nvPr>
        </p:nvSpPr>
        <p:spPr>
          <a:xfrm>
            <a:off x="522025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1">
  <p:cSld name="CUSTOM_11">
    <p:spTree>
      <p:nvGrpSpPr>
        <p:cNvPr id="318" name="Shape 318"/>
        <p:cNvGrpSpPr/>
        <p:nvPr/>
      </p:nvGrpSpPr>
      <p:grpSpPr>
        <a:xfrm>
          <a:off x="0" y="0"/>
          <a:ext cx="0" cy="0"/>
          <a:chOff x="0" y="0"/>
          <a:chExt cx="0" cy="0"/>
        </a:xfrm>
      </p:grpSpPr>
      <p:sp>
        <p:nvSpPr>
          <p:cNvPr id="319" name="Google Shape;319;p33"/>
          <p:cNvSpPr txBox="1"/>
          <p:nvPr>
            <p:ph idx="1" type="body"/>
          </p:nvPr>
        </p:nvSpPr>
        <p:spPr>
          <a:xfrm>
            <a:off x="284550" y="2579575"/>
            <a:ext cx="3655500" cy="1288200"/>
          </a:xfrm>
          <a:prstGeom prst="rect">
            <a:avLst/>
          </a:prstGeom>
          <a:noFill/>
          <a:ln>
            <a:noFill/>
          </a:ln>
        </p:spPr>
        <p:txBody>
          <a:bodyPr anchorCtr="0" anchor="t" bIns="91425" lIns="91425" spcFirstLastPara="1" rIns="91425" wrap="square" tIns="91425">
            <a:noAutofit/>
          </a:bodyPr>
          <a:lstStyle>
            <a:lvl1pPr indent="-292100" lvl="0" marL="457200" algn="l">
              <a:lnSpc>
                <a:spcPct val="150000"/>
              </a:lnSpc>
              <a:spcBef>
                <a:spcPts val="0"/>
              </a:spcBef>
              <a:spcAft>
                <a:spcPts val="0"/>
              </a:spcAft>
              <a:buClr>
                <a:schemeClr val="lt1"/>
              </a:buClr>
              <a:buSzPts val="1000"/>
              <a:buFont typeface="Instrument Sans"/>
              <a:buChar char="●"/>
              <a:defRPr/>
            </a:lvl1pPr>
            <a:lvl2pPr indent="-292100" lvl="1" marL="914400" algn="l">
              <a:lnSpc>
                <a:spcPct val="150000"/>
              </a:lnSpc>
              <a:spcBef>
                <a:spcPts val="0"/>
              </a:spcBef>
              <a:spcAft>
                <a:spcPts val="0"/>
              </a:spcAft>
              <a:buClr>
                <a:schemeClr val="lt1"/>
              </a:buClr>
              <a:buSzPts val="1000"/>
              <a:buFont typeface="Instrument Sans"/>
              <a:buChar char="○"/>
              <a:defRPr/>
            </a:lvl2pPr>
            <a:lvl3pPr indent="-292100" lvl="2" marL="1371600" algn="l">
              <a:lnSpc>
                <a:spcPct val="150000"/>
              </a:lnSpc>
              <a:spcBef>
                <a:spcPts val="0"/>
              </a:spcBef>
              <a:spcAft>
                <a:spcPts val="0"/>
              </a:spcAft>
              <a:buClr>
                <a:schemeClr val="lt1"/>
              </a:buClr>
              <a:buSzPts val="1000"/>
              <a:buFont typeface="Instrument Sans"/>
              <a:buChar char="■"/>
              <a:defRPr/>
            </a:lvl3pPr>
            <a:lvl4pPr indent="-292100" lvl="3" marL="1828800" algn="l">
              <a:lnSpc>
                <a:spcPct val="150000"/>
              </a:lnSpc>
              <a:spcBef>
                <a:spcPts val="0"/>
              </a:spcBef>
              <a:spcAft>
                <a:spcPts val="0"/>
              </a:spcAft>
              <a:buClr>
                <a:schemeClr val="lt1"/>
              </a:buClr>
              <a:buSzPts val="1000"/>
              <a:buFont typeface="Instrument Sans"/>
              <a:buChar char="●"/>
              <a:defRPr/>
            </a:lvl4pPr>
            <a:lvl5pPr indent="-292100" lvl="4" marL="2286000" algn="l">
              <a:lnSpc>
                <a:spcPct val="150000"/>
              </a:lnSpc>
              <a:spcBef>
                <a:spcPts val="0"/>
              </a:spcBef>
              <a:spcAft>
                <a:spcPts val="0"/>
              </a:spcAft>
              <a:buClr>
                <a:schemeClr val="lt1"/>
              </a:buClr>
              <a:buSzPts val="1000"/>
              <a:buFont typeface="Instrument Sans"/>
              <a:buChar char="○"/>
              <a:defRPr/>
            </a:lvl5pPr>
            <a:lvl6pPr indent="-292100" lvl="5" marL="2743200" algn="l">
              <a:lnSpc>
                <a:spcPct val="150000"/>
              </a:lnSpc>
              <a:spcBef>
                <a:spcPts val="0"/>
              </a:spcBef>
              <a:spcAft>
                <a:spcPts val="0"/>
              </a:spcAft>
              <a:buClr>
                <a:schemeClr val="lt1"/>
              </a:buClr>
              <a:buSzPts val="1000"/>
              <a:buFont typeface="Instrument Sans"/>
              <a:buChar char="■"/>
              <a:defRPr/>
            </a:lvl6pPr>
            <a:lvl7pPr indent="-292100" lvl="6" marL="3200400" algn="l">
              <a:lnSpc>
                <a:spcPct val="150000"/>
              </a:lnSpc>
              <a:spcBef>
                <a:spcPts val="0"/>
              </a:spcBef>
              <a:spcAft>
                <a:spcPts val="0"/>
              </a:spcAft>
              <a:buClr>
                <a:schemeClr val="lt1"/>
              </a:buClr>
              <a:buSzPts val="1000"/>
              <a:buFont typeface="Instrument Sans"/>
              <a:buChar char="●"/>
              <a:defRPr/>
            </a:lvl7pPr>
            <a:lvl8pPr indent="-292100" lvl="7" marL="3657600" algn="l">
              <a:lnSpc>
                <a:spcPct val="150000"/>
              </a:lnSpc>
              <a:spcBef>
                <a:spcPts val="0"/>
              </a:spcBef>
              <a:spcAft>
                <a:spcPts val="0"/>
              </a:spcAft>
              <a:buClr>
                <a:schemeClr val="lt1"/>
              </a:buClr>
              <a:buSzPts val="1000"/>
              <a:buFont typeface="Instrument Sans"/>
              <a:buChar char="○"/>
              <a:defRPr/>
            </a:lvl8pPr>
            <a:lvl9pPr indent="-292100" lvl="8" marL="4114800" algn="l">
              <a:lnSpc>
                <a:spcPct val="150000"/>
              </a:lnSpc>
              <a:spcBef>
                <a:spcPts val="0"/>
              </a:spcBef>
              <a:spcAft>
                <a:spcPts val="0"/>
              </a:spcAft>
              <a:buClr>
                <a:schemeClr val="lt1"/>
              </a:buClr>
              <a:buSzPts val="1000"/>
              <a:buFont typeface="Instrument Sans"/>
              <a:buChar char="■"/>
              <a:defRPr/>
            </a:lvl9pPr>
          </a:lstStyle>
          <a:p/>
        </p:txBody>
      </p:sp>
      <p:sp>
        <p:nvSpPr>
          <p:cNvPr id="320" name="Google Shape;320;p3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321" name="Google Shape;321;p33"/>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grpSp>
        <p:nvGrpSpPr>
          <p:cNvPr id="322" name="Google Shape;322;p33"/>
          <p:cNvGrpSpPr/>
          <p:nvPr/>
        </p:nvGrpSpPr>
        <p:grpSpPr>
          <a:xfrm>
            <a:off x="128875" y="-3665"/>
            <a:ext cx="8896225" cy="5148365"/>
            <a:chOff x="128875" y="-3665"/>
            <a:chExt cx="8896225" cy="5148365"/>
          </a:xfrm>
        </p:grpSpPr>
        <p:cxnSp>
          <p:nvCxnSpPr>
            <p:cNvPr id="323" name="Google Shape;323;p33"/>
            <p:cNvCxnSpPr/>
            <p:nvPr/>
          </p:nvCxnSpPr>
          <p:spPr>
            <a:xfrm>
              <a:off x="5212100" y="-3665"/>
              <a:ext cx="0" cy="5143500"/>
            </a:xfrm>
            <a:prstGeom prst="straightConnector1">
              <a:avLst/>
            </a:prstGeom>
            <a:noFill/>
            <a:ln cap="flat" cmpd="sng" w="9525">
              <a:solidFill>
                <a:schemeClr val="dk2"/>
              </a:solidFill>
              <a:prstDash val="solid"/>
              <a:round/>
              <a:headEnd len="sm" w="sm" type="none"/>
              <a:tailEnd len="sm" w="sm" type="none"/>
            </a:ln>
          </p:spPr>
        </p:cxnSp>
        <p:cxnSp>
          <p:nvCxnSpPr>
            <p:cNvPr id="324" name="Google Shape;324;p33"/>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325" name="Google Shape;325;p33"/>
            <p:cNvCxnSpPr/>
            <p:nvPr/>
          </p:nvCxnSpPr>
          <p:spPr>
            <a:xfrm>
              <a:off x="7752125" y="1069"/>
              <a:ext cx="0" cy="5143500"/>
            </a:xfrm>
            <a:prstGeom prst="straightConnector1">
              <a:avLst/>
            </a:prstGeom>
            <a:noFill/>
            <a:ln cap="flat" cmpd="sng" w="9525">
              <a:solidFill>
                <a:schemeClr val="dk2"/>
              </a:solidFill>
              <a:prstDash val="solid"/>
              <a:round/>
              <a:headEnd len="sm" w="sm" type="none"/>
              <a:tailEnd len="sm" w="sm" type="none"/>
            </a:ln>
          </p:spPr>
        </p:cxnSp>
        <p:cxnSp>
          <p:nvCxnSpPr>
            <p:cNvPr id="326" name="Google Shape;326;p33"/>
            <p:cNvCxnSpPr/>
            <p:nvPr/>
          </p:nvCxnSpPr>
          <p:spPr>
            <a:xfrm>
              <a:off x="5212100" y="223225"/>
              <a:ext cx="3813000" cy="0"/>
            </a:xfrm>
            <a:prstGeom prst="straightConnector1">
              <a:avLst/>
            </a:prstGeom>
            <a:noFill/>
            <a:ln cap="flat" cmpd="sng" w="9525">
              <a:solidFill>
                <a:schemeClr val="dk2"/>
              </a:solidFill>
              <a:prstDash val="solid"/>
              <a:round/>
              <a:headEnd len="sm" w="sm" type="none"/>
              <a:tailEnd len="sm" w="sm" type="none"/>
            </a:ln>
          </p:spPr>
        </p:cxnSp>
        <p:cxnSp>
          <p:nvCxnSpPr>
            <p:cNvPr id="327" name="Google Shape;327;p33"/>
            <p:cNvCxnSpPr/>
            <p:nvPr/>
          </p:nvCxnSpPr>
          <p:spPr>
            <a:xfrm>
              <a:off x="5210175" y="3867775"/>
              <a:ext cx="3813000" cy="0"/>
            </a:xfrm>
            <a:prstGeom prst="straightConnector1">
              <a:avLst/>
            </a:prstGeom>
            <a:noFill/>
            <a:ln cap="flat" cmpd="sng" w="9525">
              <a:solidFill>
                <a:schemeClr val="dk2"/>
              </a:solidFill>
              <a:prstDash val="solid"/>
              <a:round/>
              <a:headEnd len="sm" w="sm" type="none"/>
              <a:tailEnd len="sm" w="sm" type="none"/>
            </a:ln>
          </p:spPr>
        </p:cxnSp>
        <p:cxnSp>
          <p:nvCxnSpPr>
            <p:cNvPr id="328" name="Google Shape;328;p33"/>
            <p:cNvCxnSpPr/>
            <p:nvPr/>
          </p:nvCxnSpPr>
          <p:spPr>
            <a:xfrm>
              <a:off x="5212100" y="2579575"/>
              <a:ext cx="3813000" cy="0"/>
            </a:xfrm>
            <a:prstGeom prst="straightConnector1">
              <a:avLst/>
            </a:prstGeom>
            <a:noFill/>
            <a:ln cap="flat" cmpd="sng" w="9525">
              <a:solidFill>
                <a:schemeClr val="dk2"/>
              </a:solidFill>
              <a:prstDash val="solid"/>
              <a:round/>
              <a:headEnd len="sm" w="sm" type="none"/>
              <a:tailEnd len="sm" w="sm" type="none"/>
            </a:ln>
          </p:spPr>
        </p:cxnSp>
        <p:cxnSp>
          <p:nvCxnSpPr>
            <p:cNvPr id="329" name="Google Shape;329;p33"/>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grpSp>
      <p:sp>
        <p:nvSpPr>
          <p:cNvPr id="330" name="Google Shape;330;p33"/>
          <p:cNvSpPr txBox="1"/>
          <p:nvPr>
            <p:ph idx="2" type="subTitle"/>
          </p:nvPr>
        </p:nvSpPr>
        <p:spPr>
          <a:xfrm>
            <a:off x="284550" y="1291424"/>
            <a:ext cx="3655500" cy="1209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31" name="Google Shape;331;p33"/>
          <p:cNvSpPr/>
          <p:nvPr>
            <p:ph idx="3" type="pic"/>
          </p:nvPr>
        </p:nvSpPr>
        <p:spPr>
          <a:xfrm>
            <a:off x="5219000" y="228600"/>
            <a:ext cx="2528400" cy="2346900"/>
          </a:xfrm>
          <a:prstGeom prst="rect">
            <a:avLst/>
          </a:prstGeom>
          <a:noFill/>
          <a:ln>
            <a:noFill/>
          </a:ln>
        </p:spPr>
      </p:sp>
      <p:sp>
        <p:nvSpPr>
          <p:cNvPr id="332" name="Google Shape;332;p33"/>
          <p:cNvSpPr/>
          <p:nvPr>
            <p:ph idx="4" type="pic"/>
          </p:nvPr>
        </p:nvSpPr>
        <p:spPr>
          <a:xfrm>
            <a:off x="7757025" y="2584925"/>
            <a:ext cx="1261500" cy="1279200"/>
          </a:xfrm>
          <a:prstGeom prst="rect">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CUSTOM_12">
    <p:spTree>
      <p:nvGrpSpPr>
        <p:cNvPr id="333" name="Shape 333"/>
        <p:cNvGrpSpPr/>
        <p:nvPr/>
      </p:nvGrpSpPr>
      <p:grpSpPr>
        <a:xfrm>
          <a:off x="0" y="0"/>
          <a:ext cx="0" cy="0"/>
          <a:chOff x="0" y="0"/>
          <a:chExt cx="0" cy="0"/>
        </a:xfrm>
      </p:grpSpPr>
      <p:pic>
        <p:nvPicPr>
          <p:cNvPr id="334" name="Google Shape;334;p34"/>
          <p:cNvPicPr preferRelativeResize="0"/>
          <p:nvPr/>
        </p:nvPicPr>
        <p:blipFill rotWithShape="1">
          <a:blip r:embed="rId2">
            <a:alphaModFix/>
          </a:blip>
          <a:srcRect b="0" l="0" r="0" t="0"/>
          <a:stretch/>
        </p:blipFill>
        <p:spPr>
          <a:xfrm rot="10800000">
            <a:off x="6802699" y="3851249"/>
            <a:ext cx="1292251" cy="1292251"/>
          </a:xfrm>
          <a:prstGeom prst="rect">
            <a:avLst/>
          </a:prstGeom>
          <a:noFill/>
          <a:ln>
            <a:noFill/>
          </a:ln>
        </p:spPr>
      </p:pic>
      <p:sp>
        <p:nvSpPr>
          <p:cNvPr id="335" name="Google Shape;335;p34"/>
          <p:cNvSpPr txBox="1"/>
          <p:nvPr>
            <p:ph idx="1" type="subTitle"/>
          </p:nvPr>
        </p:nvSpPr>
        <p:spPr>
          <a:xfrm>
            <a:off x="5372900" y="4200925"/>
            <a:ext cx="1429800" cy="303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36" name="Google Shape;336;p34"/>
          <p:cNvSpPr txBox="1"/>
          <p:nvPr>
            <p:ph idx="2" type="subTitle"/>
          </p:nvPr>
        </p:nvSpPr>
        <p:spPr>
          <a:xfrm>
            <a:off x="5372900" y="4504718"/>
            <a:ext cx="14298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solidFill>
                  <a:schemeClr val="lt2"/>
                </a:solidFill>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37" name="Google Shape;337;p34"/>
          <p:cNvSpPr txBox="1"/>
          <p:nvPr>
            <p:ph idx="3" type="subTitle"/>
          </p:nvPr>
        </p:nvSpPr>
        <p:spPr>
          <a:xfrm>
            <a:off x="5372900" y="170855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38" name="Google Shape;338;p34"/>
          <p:cNvSpPr txBox="1"/>
          <p:nvPr>
            <p:ph idx="4" type="subTitle"/>
          </p:nvPr>
        </p:nvSpPr>
        <p:spPr>
          <a:xfrm>
            <a:off x="5372900" y="2060150"/>
            <a:ext cx="1597500" cy="10173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339" name="Google Shape;339;p34"/>
          <p:cNvSpPr txBox="1"/>
          <p:nvPr>
            <p:ph idx="5" type="subTitle"/>
          </p:nvPr>
        </p:nvSpPr>
        <p:spPr>
          <a:xfrm>
            <a:off x="6953375" y="170855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40" name="Google Shape;340;p34"/>
          <p:cNvSpPr txBox="1"/>
          <p:nvPr>
            <p:ph idx="6" type="subTitle"/>
          </p:nvPr>
        </p:nvSpPr>
        <p:spPr>
          <a:xfrm>
            <a:off x="6953375" y="2060150"/>
            <a:ext cx="1597500" cy="10173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cxnSp>
        <p:nvCxnSpPr>
          <p:cNvPr id="341" name="Google Shape;341;p34"/>
          <p:cNvCxnSpPr/>
          <p:nvPr/>
        </p:nvCxnSpPr>
        <p:spPr>
          <a:xfrm>
            <a:off x="9023250" y="0"/>
            <a:ext cx="0" cy="5135400"/>
          </a:xfrm>
          <a:prstGeom prst="straightConnector1">
            <a:avLst/>
          </a:prstGeom>
          <a:noFill/>
          <a:ln cap="flat" cmpd="sng" w="9525">
            <a:solidFill>
              <a:schemeClr val="accent3"/>
            </a:solidFill>
            <a:prstDash val="solid"/>
            <a:round/>
            <a:headEnd len="sm" w="sm" type="none"/>
            <a:tailEnd len="sm" w="sm" type="none"/>
          </a:ln>
        </p:spPr>
      </p:cxnSp>
      <p:cxnSp>
        <p:nvCxnSpPr>
          <p:cNvPr id="342" name="Google Shape;342;p34"/>
          <p:cNvCxnSpPr/>
          <p:nvPr/>
        </p:nvCxnSpPr>
        <p:spPr>
          <a:xfrm>
            <a:off x="118800" y="0"/>
            <a:ext cx="0" cy="5135400"/>
          </a:xfrm>
          <a:prstGeom prst="straightConnector1">
            <a:avLst/>
          </a:prstGeom>
          <a:noFill/>
          <a:ln cap="flat" cmpd="sng" w="9525">
            <a:solidFill>
              <a:schemeClr val="accent3"/>
            </a:solidFill>
            <a:prstDash val="solid"/>
            <a:round/>
            <a:headEnd len="sm" w="sm" type="none"/>
            <a:tailEnd len="sm" w="sm" type="none"/>
          </a:ln>
        </p:spPr>
      </p:cxnSp>
      <p:sp>
        <p:nvSpPr>
          <p:cNvPr id="343" name="Google Shape;343;p34"/>
          <p:cNvSpPr txBox="1"/>
          <p:nvPr>
            <p:ph idx="7" type="subTitle"/>
          </p:nvPr>
        </p:nvSpPr>
        <p:spPr>
          <a:xfrm>
            <a:off x="5372900" y="17420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44" name="Google Shape;344;p34"/>
          <p:cNvSpPr txBox="1"/>
          <p:nvPr>
            <p:ph idx="8" type="subTitle"/>
          </p:nvPr>
        </p:nvSpPr>
        <p:spPr>
          <a:xfrm>
            <a:off x="139700" y="1653090"/>
            <a:ext cx="3655500" cy="1209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345" name="Google Shape;345;p3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346" name="Google Shape;346;p34"/>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347" name="Google Shape;347;p34"/>
          <p:cNvSpPr txBox="1"/>
          <p:nvPr>
            <p:ph idx="9" type="subTitle"/>
          </p:nvPr>
        </p:nvSpPr>
        <p:spPr>
          <a:xfrm>
            <a:off x="5372900" y="525800"/>
            <a:ext cx="15975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348" name="Google Shape;348;p34"/>
          <p:cNvSpPr txBox="1"/>
          <p:nvPr>
            <p:ph idx="13" type="subTitle"/>
          </p:nvPr>
        </p:nvSpPr>
        <p:spPr>
          <a:xfrm>
            <a:off x="6953375" y="17420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49" name="Google Shape;349;p34"/>
          <p:cNvSpPr txBox="1"/>
          <p:nvPr>
            <p:ph idx="14" type="subTitle"/>
          </p:nvPr>
        </p:nvSpPr>
        <p:spPr>
          <a:xfrm>
            <a:off x="6953375" y="525800"/>
            <a:ext cx="15975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350" name="Google Shape;350;p34"/>
          <p:cNvSpPr txBox="1"/>
          <p:nvPr>
            <p:ph idx="15" type="subTitle"/>
          </p:nvPr>
        </p:nvSpPr>
        <p:spPr>
          <a:xfrm>
            <a:off x="6970400" y="4200925"/>
            <a:ext cx="1429800" cy="303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CUSTOM_13">
    <p:spTree>
      <p:nvGrpSpPr>
        <p:cNvPr id="351" name="Shape 351"/>
        <p:cNvGrpSpPr/>
        <p:nvPr/>
      </p:nvGrpSpPr>
      <p:grpSpPr>
        <a:xfrm>
          <a:off x="0" y="0"/>
          <a:ext cx="0" cy="0"/>
          <a:chOff x="0" y="0"/>
          <a:chExt cx="0" cy="0"/>
        </a:xfrm>
      </p:grpSpPr>
      <p:sp>
        <p:nvSpPr>
          <p:cNvPr id="352" name="Google Shape;352;p35"/>
          <p:cNvSpPr/>
          <p:nvPr>
            <p:ph idx="2" type="pic"/>
          </p:nvPr>
        </p:nvSpPr>
        <p:spPr>
          <a:xfrm>
            <a:off x="7754350" y="2584475"/>
            <a:ext cx="1263000" cy="1272600"/>
          </a:xfrm>
          <a:prstGeom prst="rect">
            <a:avLst/>
          </a:prstGeom>
          <a:noFill/>
          <a:ln>
            <a:noFill/>
          </a:ln>
        </p:spPr>
      </p:sp>
      <p:sp>
        <p:nvSpPr>
          <p:cNvPr id="353" name="Google Shape;353;p35"/>
          <p:cNvSpPr/>
          <p:nvPr>
            <p:ph idx="3" type="pic"/>
          </p:nvPr>
        </p:nvSpPr>
        <p:spPr>
          <a:xfrm>
            <a:off x="5212300" y="2584475"/>
            <a:ext cx="1263000" cy="1272600"/>
          </a:xfrm>
          <a:prstGeom prst="rect">
            <a:avLst/>
          </a:prstGeom>
          <a:noFill/>
          <a:ln>
            <a:noFill/>
          </a:ln>
        </p:spPr>
      </p:sp>
      <p:sp>
        <p:nvSpPr>
          <p:cNvPr id="354" name="Google Shape;354;p35"/>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355" name="Google Shape;355;p35"/>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356" name="Google Shape;356;p35"/>
          <p:cNvCxnSpPr/>
          <p:nvPr/>
        </p:nvCxnSpPr>
        <p:spPr>
          <a:xfrm>
            <a:off x="9023250" y="-60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357" name="Google Shape;357;p35"/>
          <p:cNvCxnSpPr/>
          <p:nvPr/>
        </p:nvCxnSpPr>
        <p:spPr>
          <a:xfrm>
            <a:off x="9020977" y="1291063"/>
            <a:ext cx="0" cy="3853200"/>
          </a:xfrm>
          <a:prstGeom prst="straightConnector1">
            <a:avLst/>
          </a:prstGeom>
          <a:noFill/>
          <a:ln cap="flat" cmpd="sng" w="9525">
            <a:solidFill>
              <a:schemeClr val="accent3"/>
            </a:solidFill>
            <a:prstDash val="solid"/>
            <a:round/>
            <a:headEnd len="sm" w="sm" type="none"/>
            <a:tailEnd len="sm" w="sm" type="none"/>
          </a:ln>
        </p:spPr>
      </p:cxnSp>
      <p:cxnSp>
        <p:nvCxnSpPr>
          <p:cNvPr id="358" name="Google Shape;358;p35"/>
          <p:cNvCxnSpPr/>
          <p:nvPr/>
        </p:nvCxnSpPr>
        <p:spPr>
          <a:xfrm>
            <a:off x="128875" y="1291375"/>
            <a:ext cx="8885400" cy="0"/>
          </a:xfrm>
          <a:prstGeom prst="straightConnector1">
            <a:avLst/>
          </a:prstGeom>
          <a:noFill/>
          <a:ln cap="flat" cmpd="sng" w="9525">
            <a:solidFill>
              <a:schemeClr val="accent3"/>
            </a:solidFill>
            <a:prstDash val="solid"/>
            <a:round/>
            <a:headEnd len="sm" w="sm" type="none"/>
            <a:tailEnd len="sm" w="sm" type="none"/>
          </a:ln>
        </p:spPr>
      </p:cxnSp>
      <p:sp>
        <p:nvSpPr>
          <p:cNvPr id="359" name="Google Shape;359;p35"/>
          <p:cNvSpPr txBox="1"/>
          <p:nvPr>
            <p:ph type="title"/>
          </p:nvPr>
        </p:nvSpPr>
        <p:spPr>
          <a:xfrm>
            <a:off x="139700" y="228600"/>
            <a:ext cx="52425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360" name="Google Shape;360;p35"/>
          <p:cNvSpPr txBox="1"/>
          <p:nvPr>
            <p:ph idx="4" type="title"/>
          </p:nvPr>
        </p:nvSpPr>
        <p:spPr>
          <a:xfrm>
            <a:off x="139700" y="12940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361" name="Google Shape;361;p35"/>
          <p:cNvSpPr txBox="1"/>
          <p:nvPr>
            <p:ph idx="5" type="title"/>
          </p:nvPr>
        </p:nvSpPr>
        <p:spPr>
          <a:xfrm>
            <a:off x="139700" y="18092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362" name="Google Shape;362;p35"/>
          <p:cNvSpPr txBox="1"/>
          <p:nvPr>
            <p:ph idx="6" type="title"/>
          </p:nvPr>
        </p:nvSpPr>
        <p:spPr>
          <a:xfrm>
            <a:off x="139700" y="25844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363" name="Google Shape;363;p35"/>
          <p:cNvSpPr txBox="1"/>
          <p:nvPr>
            <p:ph idx="7" type="title"/>
          </p:nvPr>
        </p:nvSpPr>
        <p:spPr>
          <a:xfrm>
            <a:off x="139700" y="30996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364" name="Google Shape;364;p35"/>
          <p:cNvSpPr txBox="1"/>
          <p:nvPr>
            <p:ph idx="8" type="title"/>
          </p:nvPr>
        </p:nvSpPr>
        <p:spPr>
          <a:xfrm>
            <a:off x="139700" y="38748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365" name="Google Shape;365;p35"/>
          <p:cNvSpPr txBox="1"/>
          <p:nvPr>
            <p:ph idx="9" type="title"/>
          </p:nvPr>
        </p:nvSpPr>
        <p:spPr>
          <a:xfrm>
            <a:off x="139700" y="43900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7">
    <p:spTree>
      <p:nvGrpSpPr>
        <p:cNvPr id="366" name="Shape 366"/>
        <p:cNvGrpSpPr/>
        <p:nvPr/>
      </p:nvGrpSpPr>
      <p:grpSpPr>
        <a:xfrm>
          <a:off x="0" y="0"/>
          <a:ext cx="0" cy="0"/>
          <a:chOff x="0" y="0"/>
          <a:chExt cx="0" cy="0"/>
        </a:xfrm>
      </p:grpSpPr>
      <p:pic>
        <p:nvPicPr>
          <p:cNvPr id="367" name="Google Shape;367;p36"/>
          <p:cNvPicPr preferRelativeResize="0"/>
          <p:nvPr/>
        </p:nvPicPr>
        <p:blipFill rotWithShape="1">
          <a:blip r:embed="rId2">
            <a:alphaModFix/>
          </a:blip>
          <a:srcRect b="13328" l="0" r="0" t="10503"/>
          <a:stretch/>
        </p:blipFill>
        <p:spPr>
          <a:xfrm rot="10800000">
            <a:off x="135149" y="1285126"/>
            <a:ext cx="5075876" cy="3866199"/>
          </a:xfrm>
          <a:prstGeom prst="rect">
            <a:avLst/>
          </a:prstGeom>
          <a:noFill/>
          <a:ln>
            <a:noFill/>
          </a:ln>
        </p:spPr>
      </p:pic>
      <p:sp>
        <p:nvSpPr>
          <p:cNvPr descr="A solid green color" id="368" name="Google Shape;368;p36"/>
          <p:cNvSpPr/>
          <p:nvPr/>
        </p:nvSpPr>
        <p:spPr>
          <a:xfrm>
            <a:off x="135138" y="900"/>
            <a:ext cx="1257900" cy="12837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descr="A solid blue color" id="369" name="Google Shape;369;p36"/>
          <p:cNvSpPr/>
          <p:nvPr/>
        </p:nvSpPr>
        <p:spPr>
          <a:xfrm>
            <a:off x="5218975" y="-1050"/>
            <a:ext cx="1257900" cy="12870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370" name="Google Shape;370;p3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371" name="Google Shape;371;p36"/>
          <p:cNvSpPr txBox="1"/>
          <p:nvPr>
            <p:ph type="title"/>
          </p:nvPr>
        </p:nvSpPr>
        <p:spPr>
          <a:xfrm>
            <a:off x="128875" y="1666875"/>
            <a:ext cx="4922400" cy="3245400"/>
          </a:xfrm>
          <a:prstGeom prst="rect">
            <a:avLst/>
          </a:prstGeom>
          <a:noFill/>
          <a:ln>
            <a:noFill/>
          </a:ln>
        </p:spPr>
        <p:txBody>
          <a:bodyPr anchorCtr="0" anchor="b" bIns="0" lIns="91425" spcFirstLastPara="1" rIns="91425" wrap="square" tIns="91425">
            <a:spAutoFit/>
          </a:bodyPr>
          <a:lstStyle>
            <a:lvl1pPr lvl="0" algn="l">
              <a:lnSpc>
                <a:spcPct val="90000"/>
              </a:lnSpc>
              <a:spcBef>
                <a:spcPts val="0"/>
              </a:spcBef>
              <a:spcAft>
                <a:spcPts val="0"/>
              </a:spcAft>
              <a:buClr>
                <a:schemeClr val="lt1"/>
              </a:buClr>
              <a:buSzPts val="6000"/>
              <a:buFont typeface="Poppins"/>
              <a:buNone/>
              <a:defRPr sz="6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372" name="Google Shape;372;p36"/>
          <p:cNvSpPr txBox="1"/>
          <p:nvPr>
            <p:ph idx="1" type="subTitle"/>
          </p:nvPr>
        </p:nvSpPr>
        <p:spPr>
          <a:xfrm>
            <a:off x="5305200" y="2579575"/>
            <a:ext cx="3596700" cy="1270200"/>
          </a:xfrm>
          <a:prstGeom prst="rect">
            <a:avLst/>
          </a:prstGeom>
          <a:noFill/>
          <a:ln>
            <a:noFill/>
          </a:ln>
        </p:spPr>
        <p:txBody>
          <a:bodyPr anchorCtr="0" anchor="t" bIns="91425" lIns="91425" spcFirstLastPara="1" rIns="91425" wrap="square" tIns="182875">
            <a:noAutofit/>
          </a:bodyPr>
          <a:lstStyle>
            <a:lvl1pPr lvl="0" algn="l">
              <a:lnSpc>
                <a:spcPct val="115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73" name="Google Shape;373;p36"/>
          <p:cNvSpPr txBox="1"/>
          <p:nvPr>
            <p:ph idx="2" type="subTitle"/>
          </p:nvPr>
        </p:nvSpPr>
        <p:spPr>
          <a:xfrm>
            <a:off x="5305225" y="3861475"/>
            <a:ext cx="3596700" cy="10509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74" name="Google Shape;374;p36"/>
          <p:cNvSpPr/>
          <p:nvPr>
            <p:ph idx="3" type="pic"/>
          </p:nvPr>
        </p:nvSpPr>
        <p:spPr>
          <a:xfrm>
            <a:off x="7757975" y="1297450"/>
            <a:ext cx="1259700" cy="1275000"/>
          </a:xfrm>
          <a:prstGeom prst="rect">
            <a:avLst/>
          </a:prstGeom>
          <a:noFill/>
          <a:ln>
            <a:noFill/>
          </a:ln>
        </p:spPr>
      </p:sp>
      <p:grpSp>
        <p:nvGrpSpPr>
          <p:cNvPr id="375" name="Google Shape;375;p36"/>
          <p:cNvGrpSpPr/>
          <p:nvPr/>
        </p:nvGrpSpPr>
        <p:grpSpPr>
          <a:xfrm>
            <a:off x="128875" y="0"/>
            <a:ext cx="8894550" cy="5152800"/>
            <a:chOff x="128875" y="0"/>
            <a:chExt cx="8894550" cy="5152800"/>
          </a:xfrm>
        </p:grpSpPr>
        <p:cxnSp>
          <p:nvCxnSpPr>
            <p:cNvPr id="376" name="Google Shape;376;p36"/>
            <p:cNvCxnSpPr/>
            <p:nvPr/>
          </p:nvCxnSpPr>
          <p:spPr>
            <a:xfrm>
              <a:off x="6480997" y="1200"/>
              <a:ext cx="0" cy="2583300"/>
            </a:xfrm>
            <a:prstGeom prst="straightConnector1">
              <a:avLst/>
            </a:prstGeom>
            <a:noFill/>
            <a:ln cap="flat" cmpd="sng" w="9525">
              <a:solidFill>
                <a:schemeClr val="dk2"/>
              </a:solidFill>
              <a:prstDash val="solid"/>
              <a:round/>
              <a:headEnd len="sm" w="sm" type="none"/>
              <a:tailEnd len="sm" w="sm" type="none"/>
            </a:ln>
          </p:spPr>
        </p:cxnSp>
        <p:cxnSp>
          <p:nvCxnSpPr>
            <p:cNvPr id="377" name="Google Shape;377;p36"/>
            <p:cNvCxnSpPr/>
            <p:nvPr/>
          </p:nvCxnSpPr>
          <p:spPr>
            <a:xfrm>
              <a:off x="7752136" y="1200"/>
              <a:ext cx="0" cy="2583300"/>
            </a:xfrm>
            <a:prstGeom prst="straightConnector1">
              <a:avLst/>
            </a:prstGeom>
            <a:noFill/>
            <a:ln cap="flat" cmpd="sng" w="9525">
              <a:solidFill>
                <a:schemeClr val="dk2"/>
              </a:solidFill>
              <a:prstDash val="solid"/>
              <a:round/>
              <a:headEnd len="sm" w="sm" type="none"/>
              <a:tailEnd len="sm" w="sm" type="none"/>
            </a:ln>
          </p:spPr>
        </p:cxnSp>
        <p:cxnSp>
          <p:nvCxnSpPr>
            <p:cNvPr id="378" name="Google Shape;378;p36"/>
            <p:cNvCxnSpPr/>
            <p:nvPr/>
          </p:nvCxnSpPr>
          <p:spPr>
            <a:xfrm>
              <a:off x="5213125" y="2579575"/>
              <a:ext cx="3810300" cy="0"/>
            </a:xfrm>
            <a:prstGeom prst="straightConnector1">
              <a:avLst/>
            </a:prstGeom>
            <a:noFill/>
            <a:ln cap="flat" cmpd="sng" w="9525">
              <a:solidFill>
                <a:schemeClr val="dk2"/>
              </a:solidFill>
              <a:prstDash val="solid"/>
              <a:round/>
              <a:headEnd len="sm" w="sm" type="none"/>
              <a:tailEnd len="sm" w="sm" type="none"/>
            </a:ln>
          </p:spPr>
        </p:cxnSp>
        <p:cxnSp>
          <p:nvCxnSpPr>
            <p:cNvPr id="379" name="Google Shape;379;p36"/>
            <p:cNvCxnSpPr/>
            <p:nvPr/>
          </p:nvCxnSpPr>
          <p:spPr>
            <a:xfrm>
              <a:off x="5212100" y="1075"/>
              <a:ext cx="0" cy="5133900"/>
            </a:xfrm>
            <a:prstGeom prst="straightConnector1">
              <a:avLst/>
            </a:prstGeom>
            <a:noFill/>
            <a:ln cap="flat" cmpd="sng" w="9525">
              <a:solidFill>
                <a:schemeClr val="dk2"/>
              </a:solidFill>
              <a:prstDash val="solid"/>
              <a:round/>
              <a:headEnd len="sm" w="sm" type="none"/>
              <a:tailEnd len="sm" w="sm" type="none"/>
            </a:ln>
          </p:spPr>
        </p:cxnSp>
        <p:cxnSp>
          <p:nvCxnSpPr>
            <p:cNvPr id="380" name="Google Shape;380;p36"/>
            <p:cNvCxnSpPr/>
            <p:nvPr/>
          </p:nvCxnSpPr>
          <p:spPr>
            <a:xfrm>
              <a:off x="3940150"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381" name="Google Shape;381;p36"/>
            <p:cNvCxnSpPr/>
            <p:nvPr/>
          </p:nvCxnSpPr>
          <p:spPr>
            <a:xfrm>
              <a:off x="2669725"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382" name="Google Shape;382;p36"/>
            <p:cNvCxnSpPr/>
            <p:nvPr/>
          </p:nvCxnSpPr>
          <p:spPr>
            <a:xfrm>
              <a:off x="1399300"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383" name="Google Shape;383;p36"/>
            <p:cNvCxnSpPr/>
            <p:nvPr/>
          </p:nvCxnSpPr>
          <p:spPr>
            <a:xfrm>
              <a:off x="128875" y="0"/>
              <a:ext cx="0" cy="5152800"/>
            </a:xfrm>
            <a:prstGeom prst="straightConnector1">
              <a:avLst/>
            </a:prstGeom>
            <a:noFill/>
            <a:ln cap="flat" cmpd="sng" w="9525">
              <a:solidFill>
                <a:schemeClr val="dk2"/>
              </a:solidFill>
              <a:prstDash val="solid"/>
              <a:round/>
              <a:headEnd len="sm" w="sm" type="none"/>
              <a:tailEnd len="sm" w="sm" type="none"/>
            </a:ln>
          </p:spPr>
        </p:cxnSp>
        <p:cxnSp>
          <p:nvCxnSpPr>
            <p:cNvPr id="384" name="Google Shape;384;p36"/>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385" name="Google Shape;385;p36"/>
            <p:cNvCxnSpPr/>
            <p:nvPr/>
          </p:nvCxnSpPr>
          <p:spPr>
            <a:xfrm>
              <a:off x="128875" y="1291375"/>
              <a:ext cx="88944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 Alt 2">
  <p:cSld name="BLANK_1_1_1_1_1_1_2">
    <p:spTree>
      <p:nvGrpSpPr>
        <p:cNvPr id="386" name="Shape 386"/>
        <p:cNvGrpSpPr/>
        <p:nvPr/>
      </p:nvGrpSpPr>
      <p:grpSpPr>
        <a:xfrm>
          <a:off x="0" y="0"/>
          <a:ext cx="0" cy="0"/>
          <a:chOff x="0" y="0"/>
          <a:chExt cx="0" cy="0"/>
        </a:xfrm>
      </p:grpSpPr>
      <p:pic>
        <p:nvPicPr>
          <p:cNvPr id="387" name="Google Shape;387;p37"/>
          <p:cNvPicPr preferRelativeResize="0"/>
          <p:nvPr/>
        </p:nvPicPr>
        <p:blipFill rotWithShape="1">
          <a:blip r:embed="rId2">
            <a:alphaModFix/>
          </a:blip>
          <a:srcRect b="0" l="-14115" r="0" t="239"/>
          <a:stretch/>
        </p:blipFill>
        <p:spPr>
          <a:xfrm rot="-5400000">
            <a:off x="7090639" y="651563"/>
            <a:ext cx="2584673" cy="1271001"/>
          </a:xfrm>
          <a:prstGeom prst="rect">
            <a:avLst/>
          </a:prstGeom>
          <a:noFill/>
          <a:ln>
            <a:noFill/>
          </a:ln>
        </p:spPr>
      </p:pic>
      <p:sp>
        <p:nvSpPr>
          <p:cNvPr id="388" name="Google Shape;388;p37"/>
          <p:cNvSpPr/>
          <p:nvPr>
            <p:ph idx="2" type="pic"/>
          </p:nvPr>
        </p:nvSpPr>
        <p:spPr>
          <a:xfrm>
            <a:off x="125900" y="-5250"/>
            <a:ext cx="3826500" cy="2584800"/>
          </a:xfrm>
          <a:prstGeom prst="rect">
            <a:avLst/>
          </a:prstGeom>
          <a:noFill/>
          <a:ln>
            <a:noFill/>
          </a:ln>
        </p:spPr>
      </p:sp>
      <p:sp>
        <p:nvSpPr>
          <p:cNvPr id="389" name="Google Shape;389;p37"/>
          <p:cNvSpPr/>
          <p:nvPr>
            <p:ph idx="3" type="pic"/>
          </p:nvPr>
        </p:nvSpPr>
        <p:spPr>
          <a:xfrm>
            <a:off x="7756975" y="3876725"/>
            <a:ext cx="1261500" cy="1268100"/>
          </a:xfrm>
          <a:prstGeom prst="rect">
            <a:avLst/>
          </a:prstGeom>
          <a:noFill/>
          <a:ln>
            <a:noFill/>
          </a:ln>
        </p:spPr>
      </p:sp>
      <p:sp>
        <p:nvSpPr>
          <p:cNvPr id="390" name="Google Shape;390;p37"/>
          <p:cNvSpPr txBox="1"/>
          <p:nvPr>
            <p:ph type="title"/>
          </p:nvPr>
        </p:nvSpPr>
        <p:spPr>
          <a:xfrm>
            <a:off x="125900" y="2579575"/>
            <a:ext cx="6355200" cy="23328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4800"/>
              <a:buFont typeface="Poppins"/>
              <a:buNone/>
              <a:defRPr sz="4800"/>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grpSp>
        <p:nvGrpSpPr>
          <p:cNvPr id="391" name="Google Shape;391;p37"/>
          <p:cNvGrpSpPr/>
          <p:nvPr/>
        </p:nvGrpSpPr>
        <p:grpSpPr>
          <a:xfrm>
            <a:off x="128875" y="-1950"/>
            <a:ext cx="8894675" cy="5146650"/>
            <a:chOff x="128875" y="-1950"/>
            <a:chExt cx="8894675" cy="5146650"/>
          </a:xfrm>
        </p:grpSpPr>
        <p:cxnSp>
          <p:nvCxnSpPr>
            <p:cNvPr id="392" name="Google Shape;392;p37"/>
            <p:cNvCxnSpPr/>
            <p:nvPr/>
          </p:nvCxnSpPr>
          <p:spPr>
            <a:xfrm>
              <a:off x="77521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393" name="Google Shape;393;p37"/>
            <p:cNvCxnSpPr/>
            <p:nvPr/>
          </p:nvCxnSpPr>
          <p:spPr>
            <a:xfrm>
              <a:off x="5212100" y="-8"/>
              <a:ext cx="0" cy="1287000"/>
            </a:xfrm>
            <a:prstGeom prst="straightConnector1">
              <a:avLst/>
            </a:prstGeom>
            <a:noFill/>
            <a:ln cap="flat" cmpd="sng" w="9525">
              <a:solidFill>
                <a:schemeClr val="accent3"/>
              </a:solidFill>
              <a:prstDash val="solid"/>
              <a:round/>
              <a:headEnd len="sm" w="sm" type="none"/>
              <a:tailEnd len="sm" w="sm" type="none"/>
            </a:ln>
          </p:spPr>
        </p:cxnSp>
        <p:cxnSp>
          <p:nvCxnSpPr>
            <p:cNvPr id="394" name="Google Shape;394;p37"/>
            <p:cNvCxnSpPr/>
            <p:nvPr/>
          </p:nvCxnSpPr>
          <p:spPr>
            <a:xfrm>
              <a:off x="3950538" y="-1950"/>
              <a:ext cx="0" cy="2578200"/>
            </a:xfrm>
            <a:prstGeom prst="straightConnector1">
              <a:avLst/>
            </a:prstGeom>
            <a:noFill/>
            <a:ln cap="flat" cmpd="sng" w="9525">
              <a:solidFill>
                <a:schemeClr val="accent3"/>
              </a:solidFill>
              <a:prstDash val="solid"/>
              <a:round/>
              <a:headEnd len="sm" w="sm" type="none"/>
              <a:tailEnd len="sm" w="sm" type="none"/>
            </a:ln>
          </p:spPr>
        </p:cxnSp>
        <p:cxnSp>
          <p:nvCxnSpPr>
            <p:cNvPr id="395" name="Google Shape;395;p37"/>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396" name="Google Shape;396;p37"/>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397" name="Google Shape;397;p37"/>
            <p:cNvCxnSpPr/>
            <p:nvPr/>
          </p:nvCxnSpPr>
          <p:spPr>
            <a:xfrm flipH="1" rot="10800000">
              <a:off x="3953100" y="1284725"/>
              <a:ext cx="3796800" cy="6600"/>
            </a:xfrm>
            <a:prstGeom prst="straightConnector1">
              <a:avLst/>
            </a:prstGeom>
            <a:noFill/>
            <a:ln cap="flat" cmpd="sng" w="9525">
              <a:solidFill>
                <a:schemeClr val="accent3"/>
              </a:solidFill>
              <a:prstDash val="solid"/>
              <a:round/>
              <a:headEnd len="sm" w="sm" type="none"/>
              <a:tailEnd len="sm" w="sm" type="none"/>
            </a:ln>
          </p:spPr>
        </p:cxnSp>
        <p:cxnSp>
          <p:nvCxnSpPr>
            <p:cNvPr id="398" name="Google Shape;398;p37"/>
            <p:cNvCxnSpPr/>
            <p:nvPr/>
          </p:nvCxnSpPr>
          <p:spPr>
            <a:xfrm>
              <a:off x="7753950" y="3875875"/>
              <a:ext cx="1269600" cy="0"/>
            </a:xfrm>
            <a:prstGeom prst="straightConnector1">
              <a:avLst/>
            </a:prstGeom>
            <a:noFill/>
            <a:ln cap="flat" cmpd="sng" w="9525">
              <a:solidFill>
                <a:schemeClr val="accent3"/>
              </a:solidFill>
              <a:prstDash val="solid"/>
              <a:round/>
              <a:headEnd len="sm" w="sm" type="none"/>
              <a:tailEnd len="sm" w="sm" type="none"/>
            </a:ln>
          </p:spPr>
        </p:cxnSp>
        <p:cxnSp>
          <p:nvCxnSpPr>
            <p:cNvPr id="399" name="Google Shape;399;p37"/>
            <p:cNvCxnSpPr/>
            <p:nvPr/>
          </p:nvCxnSpPr>
          <p:spPr>
            <a:xfrm>
              <a:off x="6481000" y="-1125"/>
              <a:ext cx="0" cy="1288200"/>
            </a:xfrm>
            <a:prstGeom prst="straightConnector1">
              <a:avLst/>
            </a:prstGeom>
            <a:noFill/>
            <a:ln cap="flat" cmpd="sng" w="9525">
              <a:solidFill>
                <a:schemeClr val="accent3"/>
              </a:solidFill>
              <a:prstDash val="solid"/>
              <a:round/>
              <a:headEnd len="sm" w="sm" type="none"/>
              <a:tailEnd len="sm" w="sm" type="none"/>
            </a:ln>
          </p:spPr>
        </p:cxnSp>
        <p:cxnSp>
          <p:nvCxnSpPr>
            <p:cNvPr id="400" name="Google Shape;400;p37"/>
            <p:cNvCxnSpPr/>
            <p:nvPr/>
          </p:nvCxnSpPr>
          <p:spPr>
            <a:xfrm>
              <a:off x="143975" y="2579575"/>
              <a:ext cx="8876400" cy="0"/>
            </a:xfrm>
            <a:prstGeom prst="straightConnector1">
              <a:avLst/>
            </a:prstGeom>
            <a:noFill/>
            <a:ln cap="flat" cmpd="sng" w="9525">
              <a:solidFill>
                <a:schemeClr val="accent3"/>
              </a:solidFill>
              <a:prstDash val="solid"/>
              <a:round/>
              <a:headEnd len="sm" w="sm" type="none"/>
              <a:tailEnd len="sm" w="sm" type="none"/>
            </a:ln>
          </p:spPr>
        </p:cxnSp>
      </p:grpSp>
    </p:spTree>
  </p:cSld>
  <p:clrMapOvr>
    <a:masterClrMapping/>
  </p:clrMapOvr>
  <p:extLst>
    <p:ext uri="{DCECCB84-F9BA-43D5-87BE-67443E8EF086}">
      <p15:sldGuideLst>
        <p15:guide id="1" orient="horz" pos="2304">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 Alt 2">
  <p:cSld name="BLANK_1_1_1_1_1_1_1_2">
    <p:spTree>
      <p:nvGrpSpPr>
        <p:cNvPr id="401" name="Shape 401"/>
        <p:cNvGrpSpPr/>
        <p:nvPr/>
      </p:nvGrpSpPr>
      <p:grpSpPr>
        <a:xfrm>
          <a:off x="0" y="0"/>
          <a:ext cx="0" cy="0"/>
          <a:chOff x="0" y="0"/>
          <a:chExt cx="0" cy="0"/>
        </a:xfrm>
      </p:grpSpPr>
      <p:pic>
        <p:nvPicPr>
          <p:cNvPr id="402" name="Google Shape;402;p38"/>
          <p:cNvPicPr preferRelativeResize="0"/>
          <p:nvPr/>
        </p:nvPicPr>
        <p:blipFill rotWithShape="1">
          <a:blip r:embed="rId2">
            <a:alphaModFix/>
          </a:blip>
          <a:srcRect b="0" l="1088" r="0" t="0"/>
          <a:stretch/>
        </p:blipFill>
        <p:spPr>
          <a:xfrm>
            <a:off x="128875" y="-6275"/>
            <a:ext cx="9044225" cy="5143500"/>
          </a:xfrm>
          <a:prstGeom prst="rect">
            <a:avLst/>
          </a:prstGeom>
          <a:noFill/>
          <a:ln>
            <a:noFill/>
          </a:ln>
        </p:spPr>
      </p:pic>
      <p:sp>
        <p:nvSpPr>
          <p:cNvPr id="403" name="Google Shape;403;p38"/>
          <p:cNvSpPr txBox="1"/>
          <p:nvPr>
            <p:ph idx="1" type="subTitle"/>
          </p:nvPr>
        </p:nvSpPr>
        <p:spPr>
          <a:xfrm>
            <a:off x="128875" y="-450"/>
            <a:ext cx="2541000" cy="129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
        <p:nvSpPr>
          <p:cNvPr id="404" name="Google Shape;404;p38"/>
          <p:cNvSpPr txBox="1"/>
          <p:nvPr>
            <p:ph type="title"/>
          </p:nvPr>
        </p:nvSpPr>
        <p:spPr>
          <a:xfrm>
            <a:off x="128125" y="2579575"/>
            <a:ext cx="5346900" cy="2332800"/>
          </a:xfrm>
          <a:prstGeom prst="rect">
            <a:avLst/>
          </a:prstGeom>
          <a:noFill/>
          <a:ln>
            <a:noFill/>
          </a:ln>
        </p:spPr>
        <p:txBody>
          <a:bodyPr anchorCtr="0" anchor="b" bIns="0" lIns="91425" spcFirstLastPara="1" rIns="91425" wrap="square" tIns="91425">
            <a:no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2400"/>
              <a:buNone/>
              <a:defRPr>
                <a:latin typeface="Poppins SemiBold"/>
                <a:ea typeface="Poppins SemiBold"/>
                <a:cs typeface="Poppins SemiBold"/>
                <a:sym typeface="Poppins SemiBold"/>
              </a:defRPr>
            </a:lvl2pPr>
            <a:lvl3pPr lvl="2" algn="l">
              <a:lnSpc>
                <a:spcPct val="115000"/>
              </a:lnSpc>
              <a:spcBef>
                <a:spcPts val="0"/>
              </a:spcBef>
              <a:spcAft>
                <a:spcPts val="0"/>
              </a:spcAft>
              <a:buSzPts val="2400"/>
              <a:buNone/>
              <a:defRPr>
                <a:latin typeface="Poppins SemiBold"/>
                <a:ea typeface="Poppins SemiBold"/>
                <a:cs typeface="Poppins SemiBold"/>
                <a:sym typeface="Poppins SemiBold"/>
              </a:defRPr>
            </a:lvl3pPr>
            <a:lvl4pPr lvl="3" algn="l">
              <a:lnSpc>
                <a:spcPct val="115000"/>
              </a:lnSpc>
              <a:spcBef>
                <a:spcPts val="0"/>
              </a:spcBef>
              <a:spcAft>
                <a:spcPts val="0"/>
              </a:spcAft>
              <a:buSzPts val="2400"/>
              <a:buNone/>
              <a:defRPr>
                <a:latin typeface="Poppins SemiBold"/>
                <a:ea typeface="Poppins SemiBold"/>
                <a:cs typeface="Poppins SemiBold"/>
                <a:sym typeface="Poppins SemiBold"/>
              </a:defRPr>
            </a:lvl4pPr>
            <a:lvl5pPr lvl="4" algn="l">
              <a:lnSpc>
                <a:spcPct val="115000"/>
              </a:lnSpc>
              <a:spcBef>
                <a:spcPts val="0"/>
              </a:spcBef>
              <a:spcAft>
                <a:spcPts val="0"/>
              </a:spcAft>
              <a:buSzPts val="2400"/>
              <a:buNone/>
              <a:defRPr>
                <a:latin typeface="Poppins SemiBold"/>
                <a:ea typeface="Poppins SemiBold"/>
                <a:cs typeface="Poppins SemiBold"/>
                <a:sym typeface="Poppins SemiBold"/>
              </a:defRPr>
            </a:lvl5pPr>
            <a:lvl6pPr lvl="5" algn="l">
              <a:lnSpc>
                <a:spcPct val="115000"/>
              </a:lnSpc>
              <a:spcBef>
                <a:spcPts val="0"/>
              </a:spcBef>
              <a:spcAft>
                <a:spcPts val="0"/>
              </a:spcAft>
              <a:buSzPts val="2400"/>
              <a:buNone/>
              <a:defRPr>
                <a:latin typeface="Poppins SemiBold"/>
                <a:ea typeface="Poppins SemiBold"/>
                <a:cs typeface="Poppins SemiBold"/>
                <a:sym typeface="Poppins SemiBold"/>
              </a:defRPr>
            </a:lvl6pPr>
            <a:lvl7pPr lvl="6" algn="l">
              <a:lnSpc>
                <a:spcPct val="115000"/>
              </a:lnSpc>
              <a:spcBef>
                <a:spcPts val="0"/>
              </a:spcBef>
              <a:spcAft>
                <a:spcPts val="0"/>
              </a:spcAft>
              <a:buSzPts val="2400"/>
              <a:buNone/>
              <a:defRPr>
                <a:latin typeface="Poppins SemiBold"/>
                <a:ea typeface="Poppins SemiBold"/>
                <a:cs typeface="Poppins SemiBold"/>
                <a:sym typeface="Poppins SemiBold"/>
              </a:defRPr>
            </a:lvl7pPr>
            <a:lvl8pPr lvl="7" algn="l">
              <a:lnSpc>
                <a:spcPct val="115000"/>
              </a:lnSpc>
              <a:spcBef>
                <a:spcPts val="0"/>
              </a:spcBef>
              <a:spcAft>
                <a:spcPts val="0"/>
              </a:spcAft>
              <a:buSzPts val="2400"/>
              <a:buNone/>
              <a:defRPr>
                <a:latin typeface="Poppins SemiBold"/>
                <a:ea typeface="Poppins SemiBold"/>
                <a:cs typeface="Poppins SemiBold"/>
                <a:sym typeface="Poppins SemiBold"/>
              </a:defRPr>
            </a:lvl8pPr>
            <a:lvl9pPr lvl="8" algn="l">
              <a:lnSpc>
                <a:spcPct val="115000"/>
              </a:lnSpc>
              <a:spcBef>
                <a:spcPts val="0"/>
              </a:spcBef>
              <a:spcAft>
                <a:spcPts val="0"/>
              </a:spcAft>
              <a:buSzPts val="2400"/>
              <a:buNone/>
              <a:defRPr>
                <a:latin typeface="Poppins SemiBold"/>
                <a:ea typeface="Poppins SemiBold"/>
                <a:cs typeface="Poppins SemiBold"/>
                <a:sym typeface="Poppins SemiBold"/>
              </a:defRPr>
            </a:lvl9pPr>
          </a:lstStyle>
          <a:p/>
        </p:txBody>
      </p:sp>
      <p:sp>
        <p:nvSpPr>
          <p:cNvPr id="405" name="Google Shape;405;p3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406" name="Google Shape;406;p38"/>
          <p:cNvSpPr/>
          <p:nvPr>
            <p:ph idx="2" type="pic"/>
          </p:nvPr>
        </p:nvSpPr>
        <p:spPr>
          <a:xfrm>
            <a:off x="2673625" y="-3975"/>
            <a:ext cx="1261800" cy="1291800"/>
          </a:xfrm>
          <a:prstGeom prst="rect">
            <a:avLst/>
          </a:prstGeom>
          <a:noFill/>
          <a:ln>
            <a:noFill/>
          </a:ln>
        </p:spPr>
      </p:sp>
      <p:sp>
        <p:nvSpPr>
          <p:cNvPr id="407" name="Google Shape;407;p38"/>
          <p:cNvSpPr/>
          <p:nvPr>
            <p:ph idx="3" type="pic"/>
          </p:nvPr>
        </p:nvSpPr>
        <p:spPr>
          <a:xfrm>
            <a:off x="7752125" y="-2225"/>
            <a:ext cx="1264500" cy="3858300"/>
          </a:xfrm>
          <a:prstGeom prst="rect">
            <a:avLst/>
          </a:prstGeom>
          <a:noFill/>
          <a:ln>
            <a:noFill/>
          </a:ln>
        </p:spPr>
      </p:sp>
      <p:grpSp>
        <p:nvGrpSpPr>
          <p:cNvPr id="408" name="Google Shape;408;p38"/>
          <p:cNvGrpSpPr/>
          <p:nvPr/>
        </p:nvGrpSpPr>
        <p:grpSpPr>
          <a:xfrm>
            <a:off x="128875" y="-3350"/>
            <a:ext cx="8890817" cy="5151000"/>
            <a:chOff x="128875" y="-3350"/>
            <a:chExt cx="8894375" cy="5151000"/>
          </a:xfrm>
        </p:grpSpPr>
        <p:cxnSp>
          <p:nvCxnSpPr>
            <p:cNvPr id="409" name="Google Shape;409;p38"/>
            <p:cNvCxnSpPr/>
            <p:nvPr/>
          </p:nvCxnSpPr>
          <p:spPr>
            <a:xfrm>
              <a:off x="6481000" y="-1125"/>
              <a:ext cx="0" cy="5145900"/>
            </a:xfrm>
            <a:prstGeom prst="straightConnector1">
              <a:avLst/>
            </a:prstGeom>
            <a:noFill/>
            <a:ln cap="flat" cmpd="sng" w="9525">
              <a:solidFill>
                <a:schemeClr val="accent3"/>
              </a:solidFill>
              <a:prstDash val="solid"/>
              <a:round/>
              <a:headEnd len="sm" w="sm" type="none"/>
              <a:tailEnd len="sm" w="sm" type="none"/>
            </a:ln>
          </p:spPr>
        </p:cxnSp>
        <p:cxnSp>
          <p:nvCxnSpPr>
            <p:cNvPr id="410" name="Google Shape;410;p38"/>
            <p:cNvCxnSpPr/>
            <p:nvPr/>
          </p:nvCxnSpPr>
          <p:spPr>
            <a:xfrm>
              <a:off x="7752125" y="-3350"/>
              <a:ext cx="0" cy="5151000"/>
            </a:xfrm>
            <a:prstGeom prst="straightConnector1">
              <a:avLst/>
            </a:prstGeom>
            <a:noFill/>
            <a:ln cap="flat" cmpd="sng" w="9525">
              <a:solidFill>
                <a:schemeClr val="accent3"/>
              </a:solidFill>
              <a:prstDash val="solid"/>
              <a:round/>
              <a:headEnd len="sm" w="sm" type="none"/>
              <a:tailEnd len="sm" w="sm" type="none"/>
            </a:ln>
          </p:spPr>
        </p:cxnSp>
        <p:cxnSp>
          <p:nvCxnSpPr>
            <p:cNvPr id="411" name="Google Shape;411;p38"/>
            <p:cNvCxnSpPr/>
            <p:nvPr/>
          </p:nvCxnSpPr>
          <p:spPr>
            <a:xfrm>
              <a:off x="6483092" y="3861475"/>
              <a:ext cx="2537700" cy="0"/>
            </a:xfrm>
            <a:prstGeom prst="straightConnector1">
              <a:avLst/>
            </a:prstGeom>
            <a:noFill/>
            <a:ln cap="flat" cmpd="sng" w="9525">
              <a:solidFill>
                <a:schemeClr val="accent3"/>
              </a:solidFill>
              <a:prstDash val="solid"/>
              <a:round/>
              <a:headEnd len="sm" w="sm" type="none"/>
              <a:tailEnd len="sm" w="sm" type="none"/>
            </a:ln>
          </p:spPr>
        </p:cxnSp>
        <p:cxnSp>
          <p:nvCxnSpPr>
            <p:cNvPr id="412" name="Google Shape;412;p38"/>
            <p:cNvCxnSpPr/>
            <p:nvPr/>
          </p:nvCxnSpPr>
          <p:spPr>
            <a:xfrm>
              <a:off x="6484267" y="2579575"/>
              <a:ext cx="1268700" cy="0"/>
            </a:xfrm>
            <a:prstGeom prst="straightConnector1">
              <a:avLst/>
            </a:prstGeom>
            <a:noFill/>
            <a:ln cap="flat" cmpd="sng" w="9525">
              <a:solidFill>
                <a:schemeClr val="accent3"/>
              </a:solidFill>
              <a:prstDash val="solid"/>
              <a:round/>
              <a:headEnd len="sm" w="sm" type="none"/>
              <a:tailEnd len="sm" w="sm" type="none"/>
            </a:ln>
          </p:spPr>
        </p:cxnSp>
        <p:cxnSp>
          <p:nvCxnSpPr>
            <p:cNvPr id="413" name="Google Shape;413;p38"/>
            <p:cNvCxnSpPr/>
            <p:nvPr/>
          </p:nvCxnSpPr>
          <p:spPr>
            <a:xfrm>
              <a:off x="5212108" y="-616"/>
              <a:ext cx="0" cy="1291200"/>
            </a:xfrm>
            <a:prstGeom prst="straightConnector1">
              <a:avLst/>
            </a:prstGeom>
            <a:noFill/>
            <a:ln cap="flat" cmpd="sng" w="9525">
              <a:solidFill>
                <a:schemeClr val="accent3"/>
              </a:solidFill>
              <a:prstDash val="solid"/>
              <a:round/>
              <a:headEnd len="sm" w="sm" type="none"/>
              <a:tailEnd len="sm" w="sm" type="none"/>
            </a:ln>
          </p:spPr>
        </p:cxnSp>
        <p:cxnSp>
          <p:nvCxnSpPr>
            <p:cNvPr id="414" name="Google Shape;414;p38"/>
            <p:cNvCxnSpPr/>
            <p:nvPr/>
          </p:nvCxnSpPr>
          <p:spPr>
            <a:xfrm>
              <a:off x="3940162" y="-616"/>
              <a:ext cx="0" cy="1291200"/>
            </a:xfrm>
            <a:prstGeom prst="straightConnector1">
              <a:avLst/>
            </a:prstGeom>
            <a:noFill/>
            <a:ln cap="flat" cmpd="sng" w="9525">
              <a:solidFill>
                <a:schemeClr val="accent3"/>
              </a:solidFill>
              <a:prstDash val="solid"/>
              <a:round/>
              <a:headEnd len="sm" w="sm" type="none"/>
              <a:tailEnd len="sm" w="sm" type="none"/>
            </a:ln>
          </p:spPr>
        </p:cxnSp>
        <p:cxnSp>
          <p:nvCxnSpPr>
            <p:cNvPr id="415" name="Google Shape;415;p38"/>
            <p:cNvCxnSpPr/>
            <p:nvPr/>
          </p:nvCxnSpPr>
          <p:spPr>
            <a:xfrm>
              <a:off x="2669741" y="-1225"/>
              <a:ext cx="0" cy="1291800"/>
            </a:xfrm>
            <a:prstGeom prst="straightConnector1">
              <a:avLst/>
            </a:prstGeom>
            <a:noFill/>
            <a:ln cap="flat" cmpd="sng" w="9525">
              <a:solidFill>
                <a:schemeClr val="accent3"/>
              </a:solidFill>
              <a:prstDash val="solid"/>
              <a:round/>
              <a:headEnd len="sm" w="sm" type="none"/>
              <a:tailEnd len="sm" w="sm" type="none"/>
            </a:ln>
          </p:spPr>
        </p:cxnSp>
        <p:cxnSp>
          <p:nvCxnSpPr>
            <p:cNvPr id="416" name="Google Shape;416;p38"/>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417" name="Google Shape;417;p38"/>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418" name="Google Shape;418;p38"/>
            <p:cNvCxnSpPr/>
            <p:nvPr/>
          </p:nvCxnSpPr>
          <p:spPr>
            <a:xfrm>
              <a:off x="128875" y="1291375"/>
              <a:ext cx="7626300" cy="0"/>
            </a:xfrm>
            <a:prstGeom prst="straightConnector1">
              <a:avLst/>
            </a:prstGeom>
            <a:noFill/>
            <a:ln cap="flat" cmpd="sng" w="9525">
              <a:solidFill>
                <a:schemeClr val="accent3"/>
              </a:solidFill>
              <a:prstDash val="solid"/>
              <a:round/>
              <a:headEnd len="sm" w="sm" type="none"/>
              <a:tailEnd len="sm" w="sm" type="none"/>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19" name="Shape 419"/>
        <p:cNvGrpSpPr/>
        <p:nvPr/>
      </p:nvGrpSpPr>
      <p:grpSpPr>
        <a:xfrm>
          <a:off x="0" y="0"/>
          <a:ext cx="0" cy="0"/>
          <a:chOff x="0" y="0"/>
          <a:chExt cx="0" cy="0"/>
        </a:xfrm>
      </p:grpSpPr>
      <p:sp>
        <p:nvSpPr>
          <p:cNvPr id="420" name="Google Shape;420;p3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5200"/>
              <a:buChar char="●"/>
              <a:defRPr sz="5200"/>
            </a:lvl1pPr>
            <a:lvl2pPr lvl="1" algn="ctr">
              <a:lnSpc>
                <a:spcPct val="115000"/>
              </a:lnSpc>
              <a:spcBef>
                <a:spcPts val="0"/>
              </a:spcBef>
              <a:spcAft>
                <a:spcPts val="0"/>
              </a:spcAft>
              <a:buSzPts val="5200"/>
              <a:buChar char="○"/>
              <a:defRPr sz="5200"/>
            </a:lvl2pPr>
            <a:lvl3pPr lvl="2" algn="ctr">
              <a:lnSpc>
                <a:spcPct val="115000"/>
              </a:lnSpc>
              <a:spcBef>
                <a:spcPts val="0"/>
              </a:spcBef>
              <a:spcAft>
                <a:spcPts val="0"/>
              </a:spcAft>
              <a:buSzPts val="5200"/>
              <a:buChar char="■"/>
              <a:defRPr sz="5200"/>
            </a:lvl3pPr>
            <a:lvl4pPr lvl="3" algn="ctr">
              <a:lnSpc>
                <a:spcPct val="115000"/>
              </a:lnSpc>
              <a:spcBef>
                <a:spcPts val="0"/>
              </a:spcBef>
              <a:spcAft>
                <a:spcPts val="0"/>
              </a:spcAft>
              <a:buSzPts val="5200"/>
              <a:buChar char="●"/>
              <a:defRPr sz="5200"/>
            </a:lvl4pPr>
            <a:lvl5pPr lvl="4" algn="ctr">
              <a:lnSpc>
                <a:spcPct val="115000"/>
              </a:lnSpc>
              <a:spcBef>
                <a:spcPts val="0"/>
              </a:spcBef>
              <a:spcAft>
                <a:spcPts val="0"/>
              </a:spcAft>
              <a:buSzPts val="5200"/>
              <a:buChar char="○"/>
              <a:defRPr sz="5200"/>
            </a:lvl5pPr>
            <a:lvl6pPr lvl="5" algn="ctr">
              <a:lnSpc>
                <a:spcPct val="115000"/>
              </a:lnSpc>
              <a:spcBef>
                <a:spcPts val="0"/>
              </a:spcBef>
              <a:spcAft>
                <a:spcPts val="0"/>
              </a:spcAft>
              <a:buSzPts val="5200"/>
              <a:buChar char="■"/>
              <a:defRPr sz="5200"/>
            </a:lvl6pPr>
            <a:lvl7pPr lvl="6" algn="ctr">
              <a:lnSpc>
                <a:spcPct val="115000"/>
              </a:lnSpc>
              <a:spcBef>
                <a:spcPts val="0"/>
              </a:spcBef>
              <a:spcAft>
                <a:spcPts val="0"/>
              </a:spcAft>
              <a:buSzPts val="5200"/>
              <a:buChar char="●"/>
              <a:defRPr sz="5200"/>
            </a:lvl7pPr>
            <a:lvl8pPr lvl="7" algn="ctr">
              <a:lnSpc>
                <a:spcPct val="115000"/>
              </a:lnSpc>
              <a:spcBef>
                <a:spcPts val="0"/>
              </a:spcBef>
              <a:spcAft>
                <a:spcPts val="0"/>
              </a:spcAft>
              <a:buSzPts val="5200"/>
              <a:buChar char="○"/>
              <a:defRPr sz="5200"/>
            </a:lvl8pPr>
            <a:lvl9pPr lvl="8" algn="ctr">
              <a:lnSpc>
                <a:spcPct val="115000"/>
              </a:lnSpc>
              <a:spcBef>
                <a:spcPts val="0"/>
              </a:spcBef>
              <a:spcAft>
                <a:spcPts val="0"/>
              </a:spcAft>
              <a:buSzPts val="5200"/>
              <a:buChar char="■"/>
              <a:defRPr sz="5200"/>
            </a:lvl9pPr>
          </a:lstStyle>
          <a:p/>
        </p:txBody>
      </p:sp>
      <p:sp>
        <p:nvSpPr>
          <p:cNvPr id="421" name="Google Shape;421;p3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800"/>
              <a:buNone/>
              <a:defRPr sz="2800"/>
            </a:lvl1pPr>
            <a:lvl2pPr lvl="1" algn="ctr">
              <a:lnSpc>
                <a:spcPct val="115000"/>
              </a:lnSpc>
              <a:spcBef>
                <a:spcPts val="0"/>
              </a:spcBef>
              <a:spcAft>
                <a:spcPts val="0"/>
              </a:spcAft>
              <a:buSzPts val="2800"/>
              <a:buNone/>
              <a:defRPr sz="2800"/>
            </a:lvl2pPr>
            <a:lvl3pPr lvl="2" algn="ctr">
              <a:lnSpc>
                <a:spcPct val="115000"/>
              </a:lnSpc>
              <a:spcBef>
                <a:spcPts val="0"/>
              </a:spcBef>
              <a:spcAft>
                <a:spcPts val="0"/>
              </a:spcAft>
              <a:buSzPts val="2800"/>
              <a:buNone/>
              <a:defRPr sz="2800"/>
            </a:lvl3pPr>
            <a:lvl4pPr lvl="3" algn="ctr">
              <a:lnSpc>
                <a:spcPct val="115000"/>
              </a:lnSpc>
              <a:spcBef>
                <a:spcPts val="0"/>
              </a:spcBef>
              <a:spcAft>
                <a:spcPts val="0"/>
              </a:spcAft>
              <a:buSzPts val="2800"/>
              <a:buNone/>
              <a:defRPr sz="2800"/>
            </a:lvl4pPr>
            <a:lvl5pPr lvl="4" algn="ctr">
              <a:lnSpc>
                <a:spcPct val="115000"/>
              </a:lnSpc>
              <a:spcBef>
                <a:spcPts val="0"/>
              </a:spcBef>
              <a:spcAft>
                <a:spcPts val="0"/>
              </a:spcAft>
              <a:buSzPts val="2800"/>
              <a:buNone/>
              <a:defRPr sz="2800"/>
            </a:lvl5pPr>
            <a:lvl6pPr lvl="5" algn="ctr">
              <a:lnSpc>
                <a:spcPct val="115000"/>
              </a:lnSpc>
              <a:spcBef>
                <a:spcPts val="0"/>
              </a:spcBef>
              <a:spcAft>
                <a:spcPts val="0"/>
              </a:spcAft>
              <a:buSzPts val="2800"/>
              <a:buNone/>
              <a:defRPr sz="2800"/>
            </a:lvl6pPr>
            <a:lvl7pPr lvl="6" algn="ctr">
              <a:lnSpc>
                <a:spcPct val="115000"/>
              </a:lnSpc>
              <a:spcBef>
                <a:spcPts val="0"/>
              </a:spcBef>
              <a:spcAft>
                <a:spcPts val="0"/>
              </a:spcAft>
              <a:buSzPts val="2800"/>
              <a:buNone/>
              <a:defRPr sz="2800"/>
            </a:lvl7pPr>
            <a:lvl8pPr lvl="7" algn="ctr">
              <a:lnSpc>
                <a:spcPct val="115000"/>
              </a:lnSpc>
              <a:spcBef>
                <a:spcPts val="0"/>
              </a:spcBef>
              <a:spcAft>
                <a:spcPts val="0"/>
              </a:spcAft>
              <a:buSzPts val="2800"/>
              <a:buNone/>
              <a:defRPr sz="2800"/>
            </a:lvl8pPr>
            <a:lvl9pPr lvl="8" algn="ctr">
              <a:lnSpc>
                <a:spcPct val="115000"/>
              </a:lnSpc>
              <a:spcBef>
                <a:spcPts val="0"/>
              </a:spcBef>
              <a:spcAft>
                <a:spcPts val="0"/>
              </a:spcAft>
              <a:buSzPts val="2800"/>
              <a:buNone/>
              <a:defRPr sz="2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CUSTOM_14">
    <p:spTree>
      <p:nvGrpSpPr>
        <p:cNvPr id="42" name="Shape 42"/>
        <p:cNvGrpSpPr/>
        <p:nvPr/>
      </p:nvGrpSpPr>
      <p:grpSpPr>
        <a:xfrm>
          <a:off x="0" y="0"/>
          <a:ext cx="0" cy="0"/>
          <a:chOff x="0" y="0"/>
          <a:chExt cx="0" cy="0"/>
        </a:xfrm>
      </p:grpSpPr>
      <p:sp>
        <p:nvSpPr>
          <p:cNvPr id="43" name="Google Shape;43;p1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44" name="Google Shape;44;p13"/>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45" name="Google Shape;45;p13"/>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46" name="Google Shape;46;p13"/>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22" name="Shape 422"/>
        <p:cNvGrpSpPr/>
        <p:nvPr/>
      </p:nvGrpSpPr>
      <p:grpSpPr>
        <a:xfrm>
          <a:off x="0" y="0"/>
          <a:ext cx="0" cy="0"/>
          <a:chOff x="0" y="0"/>
          <a:chExt cx="0" cy="0"/>
        </a:xfrm>
      </p:grpSpPr>
      <p:sp>
        <p:nvSpPr>
          <p:cNvPr id="423" name="Google Shape;423;p4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SzPts val="3600"/>
              <a:buChar char="●"/>
              <a:defRPr sz="3600"/>
            </a:lvl1pPr>
            <a:lvl2pPr lvl="1" algn="ctr">
              <a:lnSpc>
                <a:spcPct val="115000"/>
              </a:lnSpc>
              <a:spcBef>
                <a:spcPts val="0"/>
              </a:spcBef>
              <a:spcAft>
                <a:spcPts val="0"/>
              </a:spcAft>
              <a:buSzPts val="3600"/>
              <a:buChar char="○"/>
              <a:defRPr sz="3600"/>
            </a:lvl2pPr>
            <a:lvl3pPr lvl="2" algn="ctr">
              <a:lnSpc>
                <a:spcPct val="115000"/>
              </a:lnSpc>
              <a:spcBef>
                <a:spcPts val="0"/>
              </a:spcBef>
              <a:spcAft>
                <a:spcPts val="0"/>
              </a:spcAft>
              <a:buSzPts val="3600"/>
              <a:buChar char="■"/>
              <a:defRPr sz="3600"/>
            </a:lvl3pPr>
            <a:lvl4pPr lvl="3" algn="ctr">
              <a:lnSpc>
                <a:spcPct val="115000"/>
              </a:lnSpc>
              <a:spcBef>
                <a:spcPts val="0"/>
              </a:spcBef>
              <a:spcAft>
                <a:spcPts val="0"/>
              </a:spcAft>
              <a:buSzPts val="3600"/>
              <a:buChar char="●"/>
              <a:defRPr sz="3600"/>
            </a:lvl4pPr>
            <a:lvl5pPr lvl="4" algn="ctr">
              <a:lnSpc>
                <a:spcPct val="115000"/>
              </a:lnSpc>
              <a:spcBef>
                <a:spcPts val="0"/>
              </a:spcBef>
              <a:spcAft>
                <a:spcPts val="0"/>
              </a:spcAft>
              <a:buSzPts val="3600"/>
              <a:buChar char="○"/>
              <a:defRPr sz="3600"/>
            </a:lvl5pPr>
            <a:lvl6pPr lvl="5" algn="ctr">
              <a:lnSpc>
                <a:spcPct val="115000"/>
              </a:lnSpc>
              <a:spcBef>
                <a:spcPts val="0"/>
              </a:spcBef>
              <a:spcAft>
                <a:spcPts val="0"/>
              </a:spcAft>
              <a:buSzPts val="3600"/>
              <a:buChar char="■"/>
              <a:defRPr sz="3600"/>
            </a:lvl6pPr>
            <a:lvl7pPr lvl="6" algn="ctr">
              <a:lnSpc>
                <a:spcPct val="115000"/>
              </a:lnSpc>
              <a:spcBef>
                <a:spcPts val="0"/>
              </a:spcBef>
              <a:spcAft>
                <a:spcPts val="0"/>
              </a:spcAft>
              <a:buSzPts val="3600"/>
              <a:buChar char="●"/>
              <a:defRPr sz="3600"/>
            </a:lvl7pPr>
            <a:lvl8pPr lvl="7" algn="ctr">
              <a:lnSpc>
                <a:spcPct val="115000"/>
              </a:lnSpc>
              <a:spcBef>
                <a:spcPts val="0"/>
              </a:spcBef>
              <a:spcAft>
                <a:spcPts val="0"/>
              </a:spcAft>
              <a:buSzPts val="3600"/>
              <a:buChar char="○"/>
              <a:defRPr sz="3600"/>
            </a:lvl8pPr>
            <a:lvl9pPr lvl="8" algn="ctr">
              <a:lnSpc>
                <a:spcPct val="115000"/>
              </a:lnSpc>
              <a:spcBef>
                <a:spcPts val="0"/>
              </a:spcBef>
              <a:spcAft>
                <a:spcPts val="0"/>
              </a:spcAft>
              <a:buSzPts val="3600"/>
              <a:buChar char="■"/>
              <a:defRPr sz="36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424" name="Shape 424"/>
        <p:cNvGrpSpPr/>
        <p:nvPr/>
      </p:nvGrpSpPr>
      <p:grpSpPr>
        <a:xfrm>
          <a:off x="0" y="0"/>
          <a:ext cx="0" cy="0"/>
          <a:chOff x="0" y="0"/>
          <a:chExt cx="0" cy="0"/>
        </a:xfrm>
      </p:grpSpPr>
      <p:sp>
        <p:nvSpPr>
          <p:cNvPr id="425" name="Google Shape;425;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426" name="Google Shape;426;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427" name="Shape 427"/>
        <p:cNvGrpSpPr/>
        <p:nvPr/>
      </p:nvGrpSpPr>
      <p:grpSpPr>
        <a:xfrm>
          <a:off x="0" y="0"/>
          <a:ext cx="0" cy="0"/>
          <a:chOff x="0" y="0"/>
          <a:chExt cx="0" cy="0"/>
        </a:xfrm>
      </p:grpSpPr>
      <p:sp>
        <p:nvSpPr>
          <p:cNvPr id="428" name="Google Shape;428;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429" name="Google Shape;429;p4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30" name="Google Shape;430;p4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31" name="Shape 431"/>
        <p:cNvGrpSpPr/>
        <p:nvPr/>
      </p:nvGrpSpPr>
      <p:grpSpPr>
        <a:xfrm>
          <a:off x="0" y="0"/>
          <a:ext cx="0" cy="0"/>
          <a:chOff x="0" y="0"/>
          <a:chExt cx="0" cy="0"/>
        </a:xfrm>
      </p:grpSpPr>
      <p:sp>
        <p:nvSpPr>
          <p:cNvPr id="432" name="Google Shape;432;p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433" name="Shape 433"/>
        <p:cNvGrpSpPr/>
        <p:nvPr/>
      </p:nvGrpSpPr>
      <p:grpSpPr>
        <a:xfrm>
          <a:off x="0" y="0"/>
          <a:ext cx="0" cy="0"/>
          <a:chOff x="0" y="0"/>
          <a:chExt cx="0" cy="0"/>
        </a:xfrm>
      </p:grpSpPr>
      <p:sp>
        <p:nvSpPr>
          <p:cNvPr id="434" name="Google Shape;434;p4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SzPts val="2400"/>
              <a:buChar char="●"/>
              <a:defRPr/>
            </a:lvl1pPr>
            <a:lvl2pPr lvl="1" algn="l">
              <a:lnSpc>
                <a:spcPct val="115000"/>
              </a:lnSpc>
              <a:spcBef>
                <a:spcPts val="0"/>
              </a:spcBef>
              <a:spcAft>
                <a:spcPts val="0"/>
              </a:spcAft>
              <a:buSzPts val="2400"/>
              <a:buChar char="○"/>
              <a:defRPr sz="2400"/>
            </a:lvl2pPr>
            <a:lvl3pPr lvl="2" algn="l">
              <a:lnSpc>
                <a:spcPct val="115000"/>
              </a:lnSpc>
              <a:spcBef>
                <a:spcPts val="0"/>
              </a:spcBef>
              <a:spcAft>
                <a:spcPts val="0"/>
              </a:spcAft>
              <a:buSzPts val="2400"/>
              <a:buChar char="■"/>
              <a:defRPr sz="2400"/>
            </a:lvl3pPr>
            <a:lvl4pPr lvl="3" algn="l">
              <a:lnSpc>
                <a:spcPct val="115000"/>
              </a:lnSpc>
              <a:spcBef>
                <a:spcPts val="0"/>
              </a:spcBef>
              <a:spcAft>
                <a:spcPts val="0"/>
              </a:spcAft>
              <a:buSzPts val="2400"/>
              <a:buChar char="●"/>
              <a:defRPr sz="2400"/>
            </a:lvl4pPr>
            <a:lvl5pPr lvl="4" algn="l">
              <a:lnSpc>
                <a:spcPct val="115000"/>
              </a:lnSpc>
              <a:spcBef>
                <a:spcPts val="0"/>
              </a:spcBef>
              <a:spcAft>
                <a:spcPts val="0"/>
              </a:spcAft>
              <a:buSzPts val="2400"/>
              <a:buChar char="○"/>
              <a:defRPr sz="2400"/>
            </a:lvl5pPr>
            <a:lvl6pPr lvl="5" algn="l">
              <a:lnSpc>
                <a:spcPct val="115000"/>
              </a:lnSpc>
              <a:spcBef>
                <a:spcPts val="0"/>
              </a:spcBef>
              <a:spcAft>
                <a:spcPts val="0"/>
              </a:spcAft>
              <a:buSzPts val="2400"/>
              <a:buChar char="■"/>
              <a:defRPr sz="2400"/>
            </a:lvl6pPr>
            <a:lvl7pPr lvl="6" algn="l">
              <a:lnSpc>
                <a:spcPct val="115000"/>
              </a:lnSpc>
              <a:spcBef>
                <a:spcPts val="0"/>
              </a:spcBef>
              <a:spcAft>
                <a:spcPts val="0"/>
              </a:spcAft>
              <a:buSzPts val="2400"/>
              <a:buChar char="●"/>
              <a:defRPr sz="2400"/>
            </a:lvl7pPr>
            <a:lvl8pPr lvl="7" algn="l">
              <a:lnSpc>
                <a:spcPct val="115000"/>
              </a:lnSpc>
              <a:spcBef>
                <a:spcPts val="0"/>
              </a:spcBef>
              <a:spcAft>
                <a:spcPts val="0"/>
              </a:spcAft>
              <a:buSzPts val="2400"/>
              <a:buChar char="○"/>
              <a:defRPr sz="2400"/>
            </a:lvl8pPr>
            <a:lvl9pPr lvl="8" algn="l">
              <a:lnSpc>
                <a:spcPct val="115000"/>
              </a:lnSpc>
              <a:spcBef>
                <a:spcPts val="0"/>
              </a:spcBef>
              <a:spcAft>
                <a:spcPts val="0"/>
              </a:spcAft>
              <a:buSzPts val="2400"/>
              <a:buChar char="■"/>
              <a:defRPr sz="2400"/>
            </a:lvl9pPr>
          </a:lstStyle>
          <a:p/>
        </p:txBody>
      </p:sp>
      <p:sp>
        <p:nvSpPr>
          <p:cNvPr id="435" name="Google Shape;435;p4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436" name="Shape 436"/>
        <p:cNvGrpSpPr/>
        <p:nvPr/>
      </p:nvGrpSpPr>
      <p:grpSpPr>
        <a:xfrm>
          <a:off x="0" y="0"/>
          <a:ext cx="0" cy="0"/>
          <a:chOff x="0" y="0"/>
          <a:chExt cx="0" cy="0"/>
        </a:xfrm>
      </p:grpSpPr>
      <p:sp>
        <p:nvSpPr>
          <p:cNvPr id="437" name="Google Shape;437;p4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4800"/>
              <a:buChar char="●"/>
              <a:defRPr sz="4800"/>
            </a:lvl1pPr>
            <a:lvl2pPr lvl="1" algn="l">
              <a:lnSpc>
                <a:spcPct val="115000"/>
              </a:lnSpc>
              <a:spcBef>
                <a:spcPts val="0"/>
              </a:spcBef>
              <a:spcAft>
                <a:spcPts val="0"/>
              </a:spcAft>
              <a:buSzPts val="4800"/>
              <a:buChar char="○"/>
              <a:defRPr sz="4800"/>
            </a:lvl2pPr>
            <a:lvl3pPr lvl="2" algn="l">
              <a:lnSpc>
                <a:spcPct val="115000"/>
              </a:lnSpc>
              <a:spcBef>
                <a:spcPts val="0"/>
              </a:spcBef>
              <a:spcAft>
                <a:spcPts val="0"/>
              </a:spcAft>
              <a:buSzPts val="4800"/>
              <a:buChar char="■"/>
              <a:defRPr sz="4800"/>
            </a:lvl3pPr>
            <a:lvl4pPr lvl="3" algn="l">
              <a:lnSpc>
                <a:spcPct val="115000"/>
              </a:lnSpc>
              <a:spcBef>
                <a:spcPts val="0"/>
              </a:spcBef>
              <a:spcAft>
                <a:spcPts val="0"/>
              </a:spcAft>
              <a:buSzPts val="4800"/>
              <a:buChar char="●"/>
              <a:defRPr sz="4800"/>
            </a:lvl4pPr>
            <a:lvl5pPr lvl="4" algn="l">
              <a:lnSpc>
                <a:spcPct val="115000"/>
              </a:lnSpc>
              <a:spcBef>
                <a:spcPts val="0"/>
              </a:spcBef>
              <a:spcAft>
                <a:spcPts val="0"/>
              </a:spcAft>
              <a:buSzPts val="4800"/>
              <a:buChar char="○"/>
              <a:defRPr sz="4800"/>
            </a:lvl5pPr>
            <a:lvl6pPr lvl="5" algn="l">
              <a:lnSpc>
                <a:spcPct val="115000"/>
              </a:lnSpc>
              <a:spcBef>
                <a:spcPts val="0"/>
              </a:spcBef>
              <a:spcAft>
                <a:spcPts val="0"/>
              </a:spcAft>
              <a:buSzPts val="4800"/>
              <a:buChar char="■"/>
              <a:defRPr sz="4800"/>
            </a:lvl6pPr>
            <a:lvl7pPr lvl="6" algn="l">
              <a:lnSpc>
                <a:spcPct val="115000"/>
              </a:lnSpc>
              <a:spcBef>
                <a:spcPts val="0"/>
              </a:spcBef>
              <a:spcAft>
                <a:spcPts val="0"/>
              </a:spcAft>
              <a:buSzPts val="4800"/>
              <a:buChar char="●"/>
              <a:defRPr sz="4800"/>
            </a:lvl7pPr>
            <a:lvl8pPr lvl="7" algn="l">
              <a:lnSpc>
                <a:spcPct val="115000"/>
              </a:lnSpc>
              <a:spcBef>
                <a:spcPts val="0"/>
              </a:spcBef>
              <a:spcAft>
                <a:spcPts val="0"/>
              </a:spcAft>
              <a:buSzPts val="4800"/>
              <a:buChar char="○"/>
              <a:defRPr sz="4800"/>
            </a:lvl8pPr>
            <a:lvl9pPr lvl="8" algn="l">
              <a:lnSpc>
                <a:spcPct val="115000"/>
              </a:lnSpc>
              <a:spcBef>
                <a:spcPts val="0"/>
              </a:spcBef>
              <a:spcAft>
                <a:spcPts val="0"/>
              </a:spcAft>
              <a:buSzPts val="4800"/>
              <a:buChar char="■"/>
              <a:defRPr sz="4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438" name="Shape 438"/>
        <p:cNvGrpSpPr/>
        <p:nvPr/>
      </p:nvGrpSpPr>
      <p:grpSpPr>
        <a:xfrm>
          <a:off x="0" y="0"/>
          <a:ext cx="0" cy="0"/>
          <a:chOff x="0" y="0"/>
          <a:chExt cx="0" cy="0"/>
        </a:xfrm>
      </p:grpSpPr>
      <p:sp>
        <p:nvSpPr>
          <p:cNvPr id="439" name="Google Shape;439;p4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4200"/>
              <a:buChar char="●"/>
              <a:defRPr sz="4200"/>
            </a:lvl1pPr>
            <a:lvl2pPr lvl="1" algn="ctr">
              <a:lnSpc>
                <a:spcPct val="115000"/>
              </a:lnSpc>
              <a:spcBef>
                <a:spcPts val="0"/>
              </a:spcBef>
              <a:spcAft>
                <a:spcPts val="0"/>
              </a:spcAft>
              <a:buSzPts val="4200"/>
              <a:buChar char="○"/>
              <a:defRPr sz="4200"/>
            </a:lvl2pPr>
            <a:lvl3pPr lvl="2" algn="ctr">
              <a:lnSpc>
                <a:spcPct val="115000"/>
              </a:lnSpc>
              <a:spcBef>
                <a:spcPts val="0"/>
              </a:spcBef>
              <a:spcAft>
                <a:spcPts val="0"/>
              </a:spcAft>
              <a:buSzPts val="4200"/>
              <a:buChar char="■"/>
              <a:defRPr sz="4200"/>
            </a:lvl3pPr>
            <a:lvl4pPr lvl="3" algn="ctr">
              <a:lnSpc>
                <a:spcPct val="115000"/>
              </a:lnSpc>
              <a:spcBef>
                <a:spcPts val="0"/>
              </a:spcBef>
              <a:spcAft>
                <a:spcPts val="0"/>
              </a:spcAft>
              <a:buSzPts val="4200"/>
              <a:buChar char="●"/>
              <a:defRPr sz="4200"/>
            </a:lvl4pPr>
            <a:lvl5pPr lvl="4" algn="ctr">
              <a:lnSpc>
                <a:spcPct val="115000"/>
              </a:lnSpc>
              <a:spcBef>
                <a:spcPts val="0"/>
              </a:spcBef>
              <a:spcAft>
                <a:spcPts val="0"/>
              </a:spcAft>
              <a:buSzPts val="4200"/>
              <a:buChar char="○"/>
              <a:defRPr sz="4200"/>
            </a:lvl5pPr>
            <a:lvl6pPr lvl="5" algn="ctr">
              <a:lnSpc>
                <a:spcPct val="115000"/>
              </a:lnSpc>
              <a:spcBef>
                <a:spcPts val="0"/>
              </a:spcBef>
              <a:spcAft>
                <a:spcPts val="0"/>
              </a:spcAft>
              <a:buSzPts val="4200"/>
              <a:buChar char="■"/>
              <a:defRPr sz="4200"/>
            </a:lvl6pPr>
            <a:lvl7pPr lvl="6" algn="ctr">
              <a:lnSpc>
                <a:spcPct val="115000"/>
              </a:lnSpc>
              <a:spcBef>
                <a:spcPts val="0"/>
              </a:spcBef>
              <a:spcAft>
                <a:spcPts val="0"/>
              </a:spcAft>
              <a:buSzPts val="4200"/>
              <a:buChar char="●"/>
              <a:defRPr sz="4200"/>
            </a:lvl7pPr>
            <a:lvl8pPr lvl="7" algn="ctr">
              <a:lnSpc>
                <a:spcPct val="115000"/>
              </a:lnSpc>
              <a:spcBef>
                <a:spcPts val="0"/>
              </a:spcBef>
              <a:spcAft>
                <a:spcPts val="0"/>
              </a:spcAft>
              <a:buSzPts val="4200"/>
              <a:buChar char="○"/>
              <a:defRPr sz="4200"/>
            </a:lvl8pPr>
            <a:lvl9pPr lvl="8" algn="ctr">
              <a:lnSpc>
                <a:spcPct val="115000"/>
              </a:lnSpc>
              <a:spcBef>
                <a:spcPts val="0"/>
              </a:spcBef>
              <a:spcAft>
                <a:spcPts val="0"/>
              </a:spcAft>
              <a:buSzPts val="4200"/>
              <a:buChar char="■"/>
              <a:defRPr sz="4200"/>
            </a:lvl9pPr>
          </a:lstStyle>
          <a:p/>
        </p:txBody>
      </p:sp>
      <p:sp>
        <p:nvSpPr>
          <p:cNvPr id="440" name="Google Shape;440;p4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100"/>
              <a:buNone/>
              <a:defRPr sz="2100"/>
            </a:lvl1pPr>
            <a:lvl2pPr lvl="1" algn="ctr">
              <a:lnSpc>
                <a:spcPct val="115000"/>
              </a:lnSpc>
              <a:spcBef>
                <a:spcPts val="0"/>
              </a:spcBef>
              <a:spcAft>
                <a:spcPts val="0"/>
              </a:spcAft>
              <a:buSzPts val="2100"/>
              <a:buNone/>
              <a:defRPr sz="2100"/>
            </a:lvl2pPr>
            <a:lvl3pPr lvl="2" algn="ctr">
              <a:lnSpc>
                <a:spcPct val="115000"/>
              </a:lnSpc>
              <a:spcBef>
                <a:spcPts val="0"/>
              </a:spcBef>
              <a:spcAft>
                <a:spcPts val="0"/>
              </a:spcAft>
              <a:buSzPts val="2100"/>
              <a:buNone/>
              <a:defRPr sz="2100"/>
            </a:lvl3pPr>
            <a:lvl4pPr lvl="3" algn="ctr">
              <a:lnSpc>
                <a:spcPct val="115000"/>
              </a:lnSpc>
              <a:spcBef>
                <a:spcPts val="0"/>
              </a:spcBef>
              <a:spcAft>
                <a:spcPts val="0"/>
              </a:spcAft>
              <a:buSzPts val="2100"/>
              <a:buNone/>
              <a:defRPr sz="2100"/>
            </a:lvl4pPr>
            <a:lvl5pPr lvl="4" algn="ctr">
              <a:lnSpc>
                <a:spcPct val="115000"/>
              </a:lnSpc>
              <a:spcBef>
                <a:spcPts val="0"/>
              </a:spcBef>
              <a:spcAft>
                <a:spcPts val="0"/>
              </a:spcAft>
              <a:buSzPts val="2100"/>
              <a:buNone/>
              <a:defRPr sz="2100"/>
            </a:lvl5pPr>
            <a:lvl6pPr lvl="5" algn="ctr">
              <a:lnSpc>
                <a:spcPct val="115000"/>
              </a:lnSpc>
              <a:spcBef>
                <a:spcPts val="0"/>
              </a:spcBef>
              <a:spcAft>
                <a:spcPts val="0"/>
              </a:spcAft>
              <a:buSzPts val="2100"/>
              <a:buNone/>
              <a:defRPr sz="2100"/>
            </a:lvl6pPr>
            <a:lvl7pPr lvl="6" algn="ctr">
              <a:lnSpc>
                <a:spcPct val="115000"/>
              </a:lnSpc>
              <a:spcBef>
                <a:spcPts val="0"/>
              </a:spcBef>
              <a:spcAft>
                <a:spcPts val="0"/>
              </a:spcAft>
              <a:buSzPts val="2100"/>
              <a:buNone/>
              <a:defRPr sz="2100"/>
            </a:lvl7pPr>
            <a:lvl8pPr lvl="7" algn="ctr">
              <a:lnSpc>
                <a:spcPct val="115000"/>
              </a:lnSpc>
              <a:spcBef>
                <a:spcPts val="0"/>
              </a:spcBef>
              <a:spcAft>
                <a:spcPts val="0"/>
              </a:spcAft>
              <a:buSzPts val="2100"/>
              <a:buNone/>
              <a:defRPr sz="2100"/>
            </a:lvl8pPr>
            <a:lvl9pPr lvl="8" algn="ctr">
              <a:lnSpc>
                <a:spcPct val="115000"/>
              </a:lnSpc>
              <a:spcBef>
                <a:spcPts val="0"/>
              </a:spcBef>
              <a:spcAft>
                <a:spcPts val="0"/>
              </a:spcAft>
              <a:buSzPts val="2100"/>
              <a:buNone/>
              <a:defRPr sz="2100"/>
            </a:lvl9pPr>
          </a:lstStyle>
          <a:p/>
        </p:txBody>
      </p:sp>
      <p:sp>
        <p:nvSpPr>
          <p:cNvPr id="441" name="Google Shape;441;p4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42" name="Shape 442"/>
        <p:cNvGrpSpPr/>
        <p:nvPr/>
      </p:nvGrpSpPr>
      <p:grpSpPr>
        <a:xfrm>
          <a:off x="0" y="0"/>
          <a:ext cx="0" cy="0"/>
          <a:chOff x="0" y="0"/>
          <a:chExt cx="0" cy="0"/>
        </a:xfrm>
      </p:grpSpPr>
      <p:sp>
        <p:nvSpPr>
          <p:cNvPr id="443" name="Google Shape;443;p4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15000"/>
              </a:lnSpc>
              <a:spcBef>
                <a:spcPts val="0"/>
              </a:spcBef>
              <a:spcAft>
                <a:spcPts val="0"/>
              </a:spcAft>
              <a:buSzPts val="1000"/>
              <a:buNone/>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444" name="Shape 444"/>
        <p:cNvGrpSpPr/>
        <p:nvPr/>
      </p:nvGrpSpPr>
      <p:grpSpPr>
        <a:xfrm>
          <a:off x="0" y="0"/>
          <a:ext cx="0" cy="0"/>
          <a:chOff x="0" y="0"/>
          <a:chExt cx="0" cy="0"/>
        </a:xfrm>
      </p:grpSpPr>
      <p:sp>
        <p:nvSpPr>
          <p:cNvPr id="445" name="Google Shape;445;p48"/>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12000"/>
              <a:buChar char="●"/>
              <a:defRPr sz="12000"/>
            </a:lvl1pPr>
            <a:lvl2pPr lvl="1" algn="ctr">
              <a:lnSpc>
                <a:spcPct val="115000"/>
              </a:lnSpc>
              <a:spcBef>
                <a:spcPts val="0"/>
              </a:spcBef>
              <a:spcAft>
                <a:spcPts val="0"/>
              </a:spcAft>
              <a:buSzPts val="12000"/>
              <a:buChar char="○"/>
              <a:defRPr sz="12000"/>
            </a:lvl2pPr>
            <a:lvl3pPr lvl="2" algn="ctr">
              <a:lnSpc>
                <a:spcPct val="115000"/>
              </a:lnSpc>
              <a:spcBef>
                <a:spcPts val="0"/>
              </a:spcBef>
              <a:spcAft>
                <a:spcPts val="0"/>
              </a:spcAft>
              <a:buSzPts val="12000"/>
              <a:buChar char="■"/>
              <a:defRPr sz="12000"/>
            </a:lvl3pPr>
            <a:lvl4pPr lvl="3" algn="ctr">
              <a:lnSpc>
                <a:spcPct val="115000"/>
              </a:lnSpc>
              <a:spcBef>
                <a:spcPts val="0"/>
              </a:spcBef>
              <a:spcAft>
                <a:spcPts val="0"/>
              </a:spcAft>
              <a:buSzPts val="12000"/>
              <a:buChar char="●"/>
              <a:defRPr sz="12000"/>
            </a:lvl4pPr>
            <a:lvl5pPr lvl="4" algn="ctr">
              <a:lnSpc>
                <a:spcPct val="115000"/>
              </a:lnSpc>
              <a:spcBef>
                <a:spcPts val="0"/>
              </a:spcBef>
              <a:spcAft>
                <a:spcPts val="0"/>
              </a:spcAft>
              <a:buSzPts val="12000"/>
              <a:buChar char="○"/>
              <a:defRPr sz="12000"/>
            </a:lvl5pPr>
            <a:lvl6pPr lvl="5" algn="ctr">
              <a:lnSpc>
                <a:spcPct val="115000"/>
              </a:lnSpc>
              <a:spcBef>
                <a:spcPts val="0"/>
              </a:spcBef>
              <a:spcAft>
                <a:spcPts val="0"/>
              </a:spcAft>
              <a:buSzPts val="12000"/>
              <a:buChar char="■"/>
              <a:defRPr sz="12000"/>
            </a:lvl6pPr>
            <a:lvl7pPr lvl="6" algn="ctr">
              <a:lnSpc>
                <a:spcPct val="115000"/>
              </a:lnSpc>
              <a:spcBef>
                <a:spcPts val="0"/>
              </a:spcBef>
              <a:spcAft>
                <a:spcPts val="0"/>
              </a:spcAft>
              <a:buSzPts val="12000"/>
              <a:buChar char="●"/>
              <a:defRPr sz="12000"/>
            </a:lvl7pPr>
            <a:lvl8pPr lvl="7" algn="ctr">
              <a:lnSpc>
                <a:spcPct val="115000"/>
              </a:lnSpc>
              <a:spcBef>
                <a:spcPts val="0"/>
              </a:spcBef>
              <a:spcAft>
                <a:spcPts val="0"/>
              </a:spcAft>
              <a:buSzPts val="12000"/>
              <a:buChar char="○"/>
              <a:defRPr sz="12000"/>
            </a:lvl8pPr>
            <a:lvl9pPr lvl="8" algn="ctr">
              <a:lnSpc>
                <a:spcPct val="115000"/>
              </a:lnSpc>
              <a:spcBef>
                <a:spcPts val="0"/>
              </a:spcBef>
              <a:spcAft>
                <a:spcPts val="0"/>
              </a:spcAft>
              <a:buSzPts val="12000"/>
              <a:buChar char="■"/>
              <a:defRPr sz="12000"/>
            </a:lvl9pPr>
          </a:lstStyle>
          <a:p/>
        </p:txBody>
      </p:sp>
      <p:sp>
        <p:nvSpPr>
          <p:cNvPr id="446" name="Google Shape;446;p4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292100" lvl="0" marL="457200" algn="ctr">
              <a:lnSpc>
                <a:spcPct val="115000"/>
              </a:lnSpc>
              <a:spcBef>
                <a:spcPts val="0"/>
              </a:spcBef>
              <a:spcAft>
                <a:spcPts val="0"/>
              </a:spcAft>
              <a:buSzPts val="1000"/>
              <a:buChar char="●"/>
              <a:defRPr/>
            </a:lvl1pPr>
            <a:lvl2pPr indent="-292100" lvl="1" marL="914400" algn="ctr">
              <a:lnSpc>
                <a:spcPct val="115000"/>
              </a:lnSpc>
              <a:spcBef>
                <a:spcPts val="0"/>
              </a:spcBef>
              <a:spcAft>
                <a:spcPts val="0"/>
              </a:spcAft>
              <a:buSzPts val="1000"/>
              <a:buChar char="○"/>
              <a:defRPr/>
            </a:lvl2pPr>
            <a:lvl3pPr indent="-292100" lvl="2" marL="1371600" algn="ctr">
              <a:lnSpc>
                <a:spcPct val="115000"/>
              </a:lnSpc>
              <a:spcBef>
                <a:spcPts val="0"/>
              </a:spcBef>
              <a:spcAft>
                <a:spcPts val="0"/>
              </a:spcAft>
              <a:buSzPts val="1000"/>
              <a:buChar char="■"/>
              <a:defRPr/>
            </a:lvl3pPr>
            <a:lvl4pPr indent="-292100" lvl="3" marL="1828800" algn="ctr">
              <a:lnSpc>
                <a:spcPct val="115000"/>
              </a:lnSpc>
              <a:spcBef>
                <a:spcPts val="0"/>
              </a:spcBef>
              <a:spcAft>
                <a:spcPts val="0"/>
              </a:spcAft>
              <a:buSzPts val="1000"/>
              <a:buChar char="●"/>
              <a:defRPr/>
            </a:lvl4pPr>
            <a:lvl5pPr indent="-292100" lvl="4" marL="2286000" algn="ctr">
              <a:lnSpc>
                <a:spcPct val="115000"/>
              </a:lnSpc>
              <a:spcBef>
                <a:spcPts val="0"/>
              </a:spcBef>
              <a:spcAft>
                <a:spcPts val="0"/>
              </a:spcAft>
              <a:buSzPts val="1000"/>
              <a:buChar char="○"/>
              <a:defRPr/>
            </a:lvl5pPr>
            <a:lvl6pPr indent="-292100" lvl="5" marL="2743200" algn="ctr">
              <a:lnSpc>
                <a:spcPct val="115000"/>
              </a:lnSpc>
              <a:spcBef>
                <a:spcPts val="0"/>
              </a:spcBef>
              <a:spcAft>
                <a:spcPts val="0"/>
              </a:spcAft>
              <a:buSzPts val="1000"/>
              <a:buChar char="■"/>
              <a:defRPr/>
            </a:lvl6pPr>
            <a:lvl7pPr indent="-292100" lvl="6" marL="3200400" algn="ctr">
              <a:lnSpc>
                <a:spcPct val="115000"/>
              </a:lnSpc>
              <a:spcBef>
                <a:spcPts val="0"/>
              </a:spcBef>
              <a:spcAft>
                <a:spcPts val="0"/>
              </a:spcAft>
              <a:buSzPts val="1000"/>
              <a:buChar char="●"/>
              <a:defRPr/>
            </a:lvl7pPr>
            <a:lvl8pPr indent="-292100" lvl="7" marL="3657600" algn="ctr">
              <a:lnSpc>
                <a:spcPct val="115000"/>
              </a:lnSpc>
              <a:spcBef>
                <a:spcPts val="0"/>
              </a:spcBef>
              <a:spcAft>
                <a:spcPts val="0"/>
              </a:spcAft>
              <a:buSzPts val="1000"/>
              <a:buChar char="○"/>
              <a:defRPr/>
            </a:lvl8pPr>
            <a:lvl9pPr indent="-292100" lvl="8" marL="4114800" algn="ctr">
              <a:lnSpc>
                <a:spcPct val="115000"/>
              </a:lnSpc>
              <a:spcBef>
                <a:spcPts val="0"/>
              </a:spcBef>
              <a:spcAft>
                <a:spcPts val="0"/>
              </a:spcAft>
              <a:buSzPts val="10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47" name="Shape 44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2">
  <p:cSld name="CUSTOM_14_2">
    <p:spTree>
      <p:nvGrpSpPr>
        <p:cNvPr id="47" name="Shape 47"/>
        <p:cNvGrpSpPr/>
        <p:nvPr/>
      </p:nvGrpSpPr>
      <p:grpSpPr>
        <a:xfrm>
          <a:off x="0" y="0"/>
          <a:ext cx="0" cy="0"/>
          <a:chOff x="0" y="0"/>
          <a:chExt cx="0" cy="0"/>
        </a:xfrm>
      </p:grpSpPr>
      <p:sp>
        <p:nvSpPr>
          <p:cNvPr id="48" name="Google Shape;48;p1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49" name="Google Shape;49;p14"/>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50" name="Google Shape;50;p14"/>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51" name="Google Shape;51;p14"/>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448" name="Shape 448"/>
        <p:cNvGrpSpPr/>
        <p:nvPr/>
      </p:nvGrpSpPr>
      <p:grpSpPr>
        <a:xfrm>
          <a:off x="0" y="0"/>
          <a:ext cx="0" cy="0"/>
          <a:chOff x="0" y="0"/>
          <a:chExt cx="0" cy="0"/>
        </a:xfrm>
      </p:grpSpPr>
      <p:sp>
        <p:nvSpPr>
          <p:cNvPr id="449" name="Google Shape;449;p50"/>
          <p:cNvSpPr txBox="1"/>
          <p:nvPr>
            <p:ph type="title"/>
          </p:nvPr>
        </p:nvSpPr>
        <p:spPr>
          <a:xfrm>
            <a:off x="677325" y="1832775"/>
            <a:ext cx="3217200" cy="1484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4200"/>
              <a:buNone/>
              <a:defRPr sz="42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450" name="Google Shape;450;p50"/>
          <p:cNvSpPr txBox="1"/>
          <p:nvPr>
            <p:ph idx="1" type="subTitle"/>
          </p:nvPr>
        </p:nvSpPr>
        <p:spPr>
          <a:xfrm>
            <a:off x="4406650" y="39375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51" name="Google Shape;451;p50"/>
          <p:cNvSpPr txBox="1"/>
          <p:nvPr>
            <p:ph idx="2" type="subTitle"/>
          </p:nvPr>
        </p:nvSpPr>
        <p:spPr>
          <a:xfrm>
            <a:off x="4406650" y="115170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52" name="Google Shape;452;p50"/>
          <p:cNvSpPr txBox="1"/>
          <p:nvPr>
            <p:ph idx="3" type="subTitle"/>
          </p:nvPr>
        </p:nvSpPr>
        <p:spPr>
          <a:xfrm>
            <a:off x="4406650" y="342557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53" name="Google Shape;453;p50"/>
          <p:cNvSpPr txBox="1"/>
          <p:nvPr>
            <p:ph idx="4" type="subTitle"/>
          </p:nvPr>
        </p:nvSpPr>
        <p:spPr>
          <a:xfrm>
            <a:off x="4406650" y="190966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54" name="Google Shape;454;p50"/>
          <p:cNvSpPr txBox="1"/>
          <p:nvPr>
            <p:ph idx="5" type="subTitle"/>
          </p:nvPr>
        </p:nvSpPr>
        <p:spPr>
          <a:xfrm>
            <a:off x="4406650" y="418352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55" name="Google Shape;455;p50"/>
          <p:cNvSpPr txBox="1"/>
          <p:nvPr>
            <p:ph idx="6" type="subTitle"/>
          </p:nvPr>
        </p:nvSpPr>
        <p:spPr>
          <a:xfrm>
            <a:off x="4406650" y="266761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456" name="Shape 456"/>
        <p:cNvGrpSpPr/>
        <p:nvPr/>
      </p:nvGrpSpPr>
      <p:grpSpPr>
        <a:xfrm>
          <a:off x="0" y="0"/>
          <a:ext cx="0" cy="0"/>
          <a:chOff x="0" y="0"/>
          <a:chExt cx="0" cy="0"/>
        </a:xfrm>
      </p:grpSpPr>
      <p:sp>
        <p:nvSpPr>
          <p:cNvPr id="457" name="Google Shape;457;p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458" name="Google Shape;458;p51"/>
          <p:cNvSpPr txBox="1"/>
          <p:nvPr>
            <p:ph idx="1" type="body"/>
          </p:nvPr>
        </p:nvSpPr>
        <p:spPr>
          <a:xfrm>
            <a:off x="311700" y="1152475"/>
            <a:ext cx="4473900" cy="341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459" name="Google Shape;459;p51"/>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460" name="Shape 460"/>
        <p:cNvGrpSpPr/>
        <p:nvPr/>
      </p:nvGrpSpPr>
      <p:grpSpPr>
        <a:xfrm>
          <a:off x="0" y="0"/>
          <a:ext cx="0" cy="0"/>
          <a:chOff x="0" y="0"/>
          <a:chExt cx="0" cy="0"/>
        </a:xfrm>
      </p:grpSpPr>
      <p:sp>
        <p:nvSpPr>
          <p:cNvPr id="461" name="Google Shape;461;p52"/>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462" name="Google Shape;462;p52"/>
          <p:cNvSpPr txBox="1"/>
          <p:nvPr>
            <p:ph idx="1" type="body"/>
          </p:nvPr>
        </p:nvSpPr>
        <p:spPr>
          <a:xfrm>
            <a:off x="483150" y="2237788"/>
            <a:ext cx="36198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463" name="Google Shape;463;p52"/>
          <p:cNvSpPr txBox="1"/>
          <p:nvPr>
            <p:ph idx="2" type="body"/>
          </p:nvPr>
        </p:nvSpPr>
        <p:spPr>
          <a:xfrm>
            <a:off x="5048000" y="2237788"/>
            <a:ext cx="36198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464" name="Google Shape;464;p52"/>
          <p:cNvSpPr txBox="1"/>
          <p:nvPr>
            <p:ph idx="3" type="subTitle"/>
          </p:nvPr>
        </p:nvSpPr>
        <p:spPr>
          <a:xfrm>
            <a:off x="483150" y="1336161"/>
            <a:ext cx="36198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65" name="Google Shape;465;p52"/>
          <p:cNvSpPr txBox="1"/>
          <p:nvPr>
            <p:ph idx="4" type="subTitle"/>
          </p:nvPr>
        </p:nvSpPr>
        <p:spPr>
          <a:xfrm>
            <a:off x="5048000" y="1336161"/>
            <a:ext cx="36198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466" name="Shape 466"/>
        <p:cNvGrpSpPr/>
        <p:nvPr/>
      </p:nvGrpSpPr>
      <p:grpSpPr>
        <a:xfrm>
          <a:off x="0" y="0"/>
          <a:ext cx="0" cy="0"/>
          <a:chOff x="0" y="0"/>
          <a:chExt cx="0" cy="0"/>
        </a:xfrm>
      </p:grpSpPr>
      <p:sp>
        <p:nvSpPr>
          <p:cNvPr id="467" name="Google Shape;467;p53"/>
          <p:cNvSpPr txBox="1"/>
          <p:nvPr>
            <p:ph idx="1" type="body"/>
          </p:nvPr>
        </p:nvSpPr>
        <p:spPr>
          <a:xfrm>
            <a:off x="48317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468" name="Google Shape;468;p53"/>
          <p:cNvSpPr txBox="1"/>
          <p:nvPr>
            <p:ph idx="2" type="body"/>
          </p:nvPr>
        </p:nvSpPr>
        <p:spPr>
          <a:xfrm>
            <a:off x="334772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469" name="Google Shape;469;p53"/>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470" name="Google Shape;470;p53"/>
          <p:cNvSpPr txBox="1"/>
          <p:nvPr>
            <p:ph idx="3" type="subTitle"/>
          </p:nvPr>
        </p:nvSpPr>
        <p:spPr>
          <a:xfrm>
            <a:off x="4831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71" name="Google Shape;471;p53"/>
          <p:cNvSpPr txBox="1"/>
          <p:nvPr>
            <p:ph idx="4" type="subTitle"/>
          </p:nvPr>
        </p:nvSpPr>
        <p:spPr>
          <a:xfrm>
            <a:off x="334772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72" name="Google Shape;472;p53"/>
          <p:cNvSpPr txBox="1"/>
          <p:nvPr>
            <p:ph idx="5" type="subTitle"/>
          </p:nvPr>
        </p:nvSpPr>
        <p:spPr>
          <a:xfrm>
            <a:off x="62122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73" name="Google Shape;473;p53"/>
          <p:cNvSpPr txBox="1"/>
          <p:nvPr>
            <p:ph idx="6" type="body"/>
          </p:nvPr>
        </p:nvSpPr>
        <p:spPr>
          <a:xfrm>
            <a:off x="621227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474" name="Shape 474"/>
        <p:cNvGrpSpPr/>
        <p:nvPr/>
      </p:nvGrpSpPr>
      <p:grpSpPr>
        <a:xfrm>
          <a:off x="0" y="0"/>
          <a:ext cx="0" cy="0"/>
          <a:chOff x="0" y="0"/>
          <a:chExt cx="0" cy="0"/>
        </a:xfrm>
      </p:grpSpPr>
      <p:sp>
        <p:nvSpPr>
          <p:cNvPr id="475" name="Google Shape;475;p54"/>
          <p:cNvSpPr txBox="1"/>
          <p:nvPr>
            <p:ph idx="1" type="body"/>
          </p:nvPr>
        </p:nvSpPr>
        <p:spPr>
          <a:xfrm>
            <a:off x="366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476" name="Google Shape;476;p54"/>
          <p:cNvSpPr txBox="1"/>
          <p:nvPr>
            <p:ph idx="2" type="body"/>
          </p:nvPr>
        </p:nvSpPr>
        <p:spPr>
          <a:xfrm>
            <a:off x="4938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477" name="Google Shape;477;p54"/>
          <p:cNvSpPr txBox="1"/>
          <p:nvPr>
            <p:ph idx="3" type="body"/>
          </p:nvPr>
        </p:nvSpPr>
        <p:spPr>
          <a:xfrm>
            <a:off x="366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478" name="Google Shape;478;p54"/>
          <p:cNvSpPr txBox="1"/>
          <p:nvPr>
            <p:ph idx="4" type="body"/>
          </p:nvPr>
        </p:nvSpPr>
        <p:spPr>
          <a:xfrm>
            <a:off x="4938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479" name="Google Shape;479;p54"/>
          <p:cNvSpPr txBox="1"/>
          <p:nvPr>
            <p:ph type="title"/>
          </p:nvPr>
        </p:nvSpPr>
        <p:spPr>
          <a:xfrm>
            <a:off x="366750"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480" name="Google Shape;480;p54"/>
          <p:cNvSpPr txBox="1"/>
          <p:nvPr>
            <p:ph idx="5" type="subTitle"/>
          </p:nvPr>
        </p:nvSpPr>
        <p:spPr>
          <a:xfrm>
            <a:off x="366763" y="1277907"/>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81" name="Google Shape;481;p54"/>
          <p:cNvSpPr txBox="1"/>
          <p:nvPr>
            <p:ph idx="6" type="subTitle"/>
          </p:nvPr>
        </p:nvSpPr>
        <p:spPr>
          <a:xfrm>
            <a:off x="4938738" y="1277907"/>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82" name="Google Shape;482;p54"/>
          <p:cNvSpPr txBox="1"/>
          <p:nvPr>
            <p:ph idx="7" type="subTitle"/>
          </p:nvPr>
        </p:nvSpPr>
        <p:spPr>
          <a:xfrm>
            <a:off x="4938761" y="3167363"/>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483" name="Google Shape;483;p54"/>
          <p:cNvSpPr txBox="1"/>
          <p:nvPr>
            <p:ph idx="8" type="subTitle"/>
          </p:nvPr>
        </p:nvSpPr>
        <p:spPr>
          <a:xfrm>
            <a:off x="366750" y="3167363"/>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484" name="Shape 484"/>
        <p:cNvGrpSpPr/>
        <p:nvPr/>
      </p:nvGrpSpPr>
      <p:grpSpPr>
        <a:xfrm>
          <a:off x="0" y="0"/>
          <a:ext cx="0" cy="0"/>
          <a:chOff x="0" y="0"/>
          <a:chExt cx="0" cy="0"/>
        </a:xfrm>
      </p:grpSpPr>
      <p:sp>
        <p:nvSpPr>
          <p:cNvPr id="485" name="Google Shape;485;p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486" name="Google Shape;486;p55"/>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487" name="Shape 487"/>
        <p:cNvGrpSpPr/>
        <p:nvPr/>
      </p:nvGrpSpPr>
      <p:grpSpPr>
        <a:xfrm>
          <a:off x="0" y="0"/>
          <a:ext cx="0" cy="0"/>
          <a:chOff x="0" y="0"/>
          <a:chExt cx="0" cy="0"/>
        </a:xfrm>
      </p:grpSpPr>
      <p:sp>
        <p:nvSpPr>
          <p:cNvPr id="488" name="Google Shape;488;p56"/>
          <p:cNvSpPr txBox="1"/>
          <p:nvPr>
            <p:ph idx="1" type="body"/>
          </p:nvPr>
        </p:nvSpPr>
        <p:spPr>
          <a:xfrm>
            <a:off x="311700"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489" name="Google Shape;489;p56"/>
          <p:cNvSpPr/>
          <p:nvPr>
            <p:ph idx="2" type="pic"/>
          </p:nvPr>
        </p:nvSpPr>
        <p:spPr>
          <a:xfrm>
            <a:off x="4804825" y="1133300"/>
            <a:ext cx="4027500" cy="2392800"/>
          </a:xfrm>
          <a:prstGeom prst="rect">
            <a:avLst/>
          </a:prstGeom>
          <a:noFill/>
          <a:ln>
            <a:noFill/>
          </a:ln>
        </p:spPr>
      </p:sp>
      <p:sp>
        <p:nvSpPr>
          <p:cNvPr id="490" name="Google Shape;490;p56"/>
          <p:cNvSpPr/>
          <p:nvPr>
            <p:ph idx="3" type="pic"/>
          </p:nvPr>
        </p:nvSpPr>
        <p:spPr>
          <a:xfrm>
            <a:off x="311725" y="1133300"/>
            <a:ext cx="4027500" cy="2392800"/>
          </a:xfrm>
          <a:prstGeom prst="rect">
            <a:avLst/>
          </a:prstGeom>
          <a:noFill/>
          <a:ln>
            <a:noFill/>
          </a:ln>
        </p:spPr>
      </p:sp>
      <p:sp>
        <p:nvSpPr>
          <p:cNvPr id="491" name="Google Shape;491;p56"/>
          <p:cNvSpPr txBox="1"/>
          <p:nvPr>
            <p:ph idx="4" type="body"/>
          </p:nvPr>
        </p:nvSpPr>
        <p:spPr>
          <a:xfrm>
            <a:off x="4804825"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92" name="Google Shape;492;p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493" name="Google Shape;493;p56"/>
          <p:cNvSpPr txBox="1"/>
          <p:nvPr>
            <p:ph idx="5" type="subTitle"/>
          </p:nvPr>
        </p:nvSpPr>
        <p:spPr>
          <a:xfrm>
            <a:off x="3117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494" name="Google Shape;494;p56"/>
          <p:cNvSpPr txBox="1"/>
          <p:nvPr>
            <p:ph idx="6" type="subTitle"/>
          </p:nvPr>
        </p:nvSpPr>
        <p:spPr>
          <a:xfrm>
            <a:off x="48048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495" name="Shape 495"/>
        <p:cNvGrpSpPr/>
        <p:nvPr/>
      </p:nvGrpSpPr>
      <p:grpSpPr>
        <a:xfrm>
          <a:off x="0" y="0"/>
          <a:ext cx="0" cy="0"/>
          <a:chOff x="0" y="0"/>
          <a:chExt cx="0" cy="0"/>
        </a:xfrm>
      </p:grpSpPr>
      <p:sp>
        <p:nvSpPr>
          <p:cNvPr id="496" name="Google Shape;496;p57"/>
          <p:cNvSpPr txBox="1"/>
          <p:nvPr>
            <p:ph idx="1" type="body"/>
          </p:nvPr>
        </p:nvSpPr>
        <p:spPr>
          <a:xfrm>
            <a:off x="31170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497" name="Google Shape;497;p57"/>
          <p:cNvSpPr/>
          <p:nvPr>
            <p:ph idx="2" type="pic"/>
          </p:nvPr>
        </p:nvSpPr>
        <p:spPr>
          <a:xfrm>
            <a:off x="6205225" y="1128325"/>
            <a:ext cx="2627100" cy="2273100"/>
          </a:xfrm>
          <a:prstGeom prst="rect">
            <a:avLst/>
          </a:prstGeom>
          <a:noFill/>
          <a:ln>
            <a:noFill/>
          </a:ln>
        </p:spPr>
      </p:sp>
      <p:sp>
        <p:nvSpPr>
          <p:cNvPr id="498" name="Google Shape;498;p57"/>
          <p:cNvSpPr/>
          <p:nvPr>
            <p:ph idx="3" type="pic"/>
          </p:nvPr>
        </p:nvSpPr>
        <p:spPr>
          <a:xfrm>
            <a:off x="311725" y="1128325"/>
            <a:ext cx="2627100" cy="2273100"/>
          </a:xfrm>
          <a:prstGeom prst="rect">
            <a:avLst/>
          </a:prstGeom>
          <a:noFill/>
          <a:ln>
            <a:noFill/>
          </a:ln>
        </p:spPr>
      </p:sp>
      <p:sp>
        <p:nvSpPr>
          <p:cNvPr id="499" name="Google Shape;499;p57"/>
          <p:cNvSpPr txBox="1"/>
          <p:nvPr>
            <p:ph idx="4" type="body"/>
          </p:nvPr>
        </p:nvSpPr>
        <p:spPr>
          <a:xfrm>
            <a:off x="6205225"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00" name="Google Shape;500;p57"/>
          <p:cNvSpPr/>
          <p:nvPr>
            <p:ph idx="5" type="pic"/>
          </p:nvPr>
        </p:nvSpPr>
        <p:spPr>
          <a:xfrm>
            <a:off x="3255250" y="1128325"/>
            <a:ext cx="2627100" cy="2273100"/>
          </a:xfrm>
          <a:prstGeom prst="rect">
            <a:avLst/>
          </a:prstGeom>
          <a:noFill/>
          <a:ln>
            <a:noFill/>
          </a:ln>
        </p:spPr>
      </p:sp>
      <p:sp>
        <p:nvSpPr>
          <p:cNvPr id="501" name="Google Shape;501;p57"/>
          <p:cNvSpPr txBox="1"/>
          <p:nvPr>
            <p:ph idx="6" type="body"/>
          </p:nvPr>
        </p:nvSpPr>
        <p:spPr>
          <a:xfrm>
            <a:off x="325525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02" name="Google Shape;502;p5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503" name="Google Shape;503;p57"/>
          <p:cNvSpPr txBox="1"/>
          <p:nvPr>
            <p:ph idx="7" type="subTitle"/>
          </p:nvPr>
        </p:nvSpPr>
        <p:spPr>
          <a:xfrm>
            <a:off x="3117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504" name="Google Shape;504;p57"/>
          <p:cNvSpPr txBox="1"/>
          <p:nvPr>
            <p:ph idx="8" type="subTitle"/>
          </p:nvPr>
        </p:nvSpPr>
        <p:spPr>
          <a:xfrm>
            <a:off x="62052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505" name="Google Shape;505;p57"/>
          <p:cNvSpPr txBox="1"/>
          <p:nvPr>
            <p:ph idx="9" type="subTitle"/>
          </p:nvPr>
        </p:nvSpPr>
        <p:spPr>
          <a:xfrm>
            <a:off x="3255250"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506" name="Shape 506"/>
        <p:cNvGrpSpPr/>
        <p:nvPr/>
      </p:nvGrpSpPr>
      <p:grpSpPr>
        <a:xfrm>
          <a:off x="0" y="0"/>
          <a:ext cx="0" cy="0"/>
          <a:chOff x="0" y="0"/>
          <a:chExt cx="0" cy="0"/>
        </a:xfrm>
      </p:grpSpPr>
      <p:sp>
        <p:nvSpPr>
          <p:cNvPr id="507" name="Google Shape;507;p58"/>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508" name="Shape 508"/>
        <p:cNvGrpSpPr/>
        <p:nvPr/>
      </p:nvGrpSpPr>
      <p:grpSpPr>
        <a:xfrm>
          <a:off x="0" y="0"/>
          <a:ext cx="0" cy="0"/>
          <a:chOff x="0" y="0"/>
          <a:chExt cx="0" cy="0"/>
        </a:xfrm>
      </p:grpSpPr>
      <p:sp>
        <p:nvSpPr>
          <p:cNvPr id="509" name="Google Shape;509;p59"/>
          <p:cNvSpPr/>
          <p:nvPr>
            <p:ph idx="2" type="pic"/>
          </p:nvPr>
        </p:nvSpPr>
        <p:spPr>
          <a:xfrm>
            <a:off x="3389600" y="118913"/>
            <a:ext cx="1643700" cy="1535100"/>
          </a:xfrm>
          <a:prstGeom prst="rect">
            <a:avLst/>
          </a:prstGeom>
          <a:noFill/>
          <a:ln>
            <a:noFill/>
          </a:ln>
        </p:spPr>
      </p:sp>
      <p:sp>
        <p:nvSpPr>
          <p:cNvPr id="510" name="Google Shape;510;p59"/>
          <p:cNvSpPr/>
          <p:nvPr>
            <p:ph idx="3" type="pic"/>
          </p:nvPr>
        </p:nvSpPr>
        <p:spPr>
          <a:xfrm>
            <a:off x="5195935" y="118913"/>
            <a:ext cx="1643700" cy="1535100"/>
          </a:xfrm>
          <a:prstGeom prst="rect">
            <a:avLst/>
          </a:prstGeom>
          <a:noFill/>
          <a:ln>
            <a:noFill/>
          </a:ln>
        </p:spPr>
      </p:sp>
      <p:sp>
        <p:nvSpPr>
          <p:cNvPr id="511" name="Google Shape;511;p59"/>
          <p:cNvSpPr/>
          <p:nvPr>
            <p:ph idx="4" type="pic"/>
          </p:nvPr>
        </p:nvSpPr>
        <p:spPr>
          <a:xfrm>
            <a:off x="7002270" y="118913"/>
            <a:ext cx="1643700" cy="1535100"/>
          </a:xfrm>
          <a:prstGeom prst="rect">
            <a:avLst/>
          </a:prstGeom>
          <a:noFill/>
          <a:ln>
            <a:noFill/>
          </a:ln>
        </p:spPr>
      </p:sp>
      <p:sp>
        <p:nvSpPr>
          <p:cNvPr id="512" name="Google Shape;512;p59"/>
          <p:cNvSpPr/>
          <p:nvPr>
            <p:ph idx="5" type="pic"/>
          </p:nvPr>
        </p:nvSpPr>
        <p:spPr>
          <a:xfrm>
            <a:off x="3389588" y="1804212"/>
            <a:ext cx="1643700" cy="1535100"/>
          </a:xfrm>
          <a:prstGeom prst="rect">
            <a:avLst/>
          </a:prstGeom>
          <a:noFill/>
          <a:ln>
            <a:noFill/>
          </a:ln>
        </p:spPr>
      </p:sp>
      <p:sp>
        <p:nvSpPr>
          <p:cNvPr id="513" name="Google Shape;513;p59"/>
          <p:cNvSpPr/>
          <p:nvPr>
            <p:ph idx="6" type="pic"/>
          </p:nvPr>
        </p:nvSpPr>
        <p:spPr>
          <a:xfrm>
            <a:off x="5195922" y="1804212"/>
            <a:ext cx="1643700" cy="1535100"/>
          </a:xfrm>
          <a:prstGeom prst="rect">
            <a:avLst/>
          </a:prstGeom>
          <a:noFill/>
          <a:ln>
            <a:noFill/>
          </a:ln>
        </p:spPr>
      </p:sp>
      <p:sp>
        <p:nvSpPr>
          <p:cNvPr id="514" name="Google Shape;514;p59"/>
          <p:cNvSpPr/>
          <p:nvPr>
            <p:ph idx="7" type="pic"/>
          </p:nvPr>
        </p:nvSpPr>
        <p:spPr>
          <a:xfrm>
            <a:off x="7002257" y="1804212"/>
            <a:ext cx="1643700" cy="1535100"/>
          </a:xfrm>
          <a:prstGeom prst="rect">
            <a:avLst/>
          </a:prstGeom>
          <a:noFill/>
          <a:ln>
            <a:noFill/>
          </a:ln>
        </p:spPr>
      </p:sp>
      <p:sp>
        <p:nvSpPr>
          <p:cNvPr id="515" name="Google Shape;515;p59"/>
          <p:cNvSpPr txBox="1"/>
          <p:nvPr>
            <p:ph type="title"/>
          </p:nvPr>
        </p:nvSpPr>
        <p:spPr>
          <a:xfrm>
            <a:off x="351550" y="445025"/>
            <a:ext cx="2596800" cy="17064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516" name="Google Shape;516;p59"/>
          <p:cNvSpPr/>
          <p:nvPr>
            <p:ph idx="8" type="pic"/>
          </p:nvPr>
        </p:nvSpPr>
        <p:spPr>
          <a:xfrm>
            <a:off x="3389588" y="3489487"/>
            <a:ext cx="1643700" cy="1535100"/>
          </a:xfrm>
          <a:prstGeom prst="rect">
            <a:avLst/>
          </a:prstGeom>
          <a:noFill/>
          <a:ln>
            <a:noFill/>
          </a:ln>
        </p:spPr>
      </p:sp>
      <p:sp>
        <p:nvSpPr>
          <p:cNvPr id="517" name="Google Shape;517;p59"/>
          <p:cNvSpPr/>
          <p:nvPr>
            <p:ph idx="9" type="pic"/>
          </p:nvPr>
        </p:nvSpPr>
        <p:spPr>
          <a:xfrm>
            <a:off x="5195922" y="3489487"/>
            <a:ext cx="1643700" cy="1535100"/>
          </a:xfrm>
          <a:prstGeom prst="rect">
            <a:avLst/>
          </a:prstGeom>
          <a:noFill/>
          <a:ln>
            <a:noFill/>
          </a:ln>
        </p:spPr>
      </p:sp>
      <p:sp>
        <p:nvSpPr>
          <p:cNvPr id="518" name="Google Shape;518;p59"/>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3">
  <p:cSld name="CUSTOM_14_2_1">
    <p:spTree>
      <p:nvGrpSpPr>
        <p:cNvPr id="52" name="Shape 52"/>
        <p:cNvGrpSpPr/>
        <p:nvPr/>
      </p:nvGrpSpPr>
      <p:grpSpPr>
        <a:xfrm>
          <a:off x="0" y="0"/>
          <a:ext cx="0" cy="0"/>
          <a:chOff x="0" y="0"/>
          <a:chExt cx="0" cy="0"/>
        </a:xfrm>
      </p:grpSpPr>
      <p:pic>
        <p:nvPicPr>
          <p:cNvPr id="53" name="Google Shape;53;p15"/>
          <p:cNvPicPr preferRelativeResize="0"/>
          <p:nvPr/>
        </p:nvPicPr>
        <p:blipFill rotWithShape="1">
          <a:blip r:embed="rId2">
            <a:alphaModFix/>
          </a:blip>
          <a:srcRect b="36187" l="0" r="0" t="0"/>
          <a:stretch/>
        </p:blipFill>
        <p:spPr>
          <a:xfrm>
            <a:off x="5480550" y="1875"/>
            <a:ext cx="3541498" cy="1289501"/>
          </a:xfrm>
          <a:prstGeom prst="rect">
            <a:avLst/>
          </a:prstGeom>
          <a:gradFill>
            <a:gsLst>
              <a:gs pos="0">
                <a:srgbClr val="808978"/>
              </a:gs>
              <a:gs pos="58000">
                <a:schemeClr val="dk1"/>
              </a:gs>
              <a:gs pos="100000">
                <a:schemeClr val="dk1"/>
              </a:gs>
            </a:gsLst>
            <a:path path="circle">
              <a:fillToRect b="50%" l="50%" r="50%" t="50%"/>
            </a:path>
            <a:tileRect/>
          </a:gradFill>
          <a:ln>
            <a:noFill/>
          </a:ln>
        </p:spPr>
      </p:pic>
      <p:sp>
        <p:nvSpPr>
          <p:cNvPr id="54" name="Google Shape;54;p15"/>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5" name="Google Shape;55;p15"/>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grpSp>
        <p:nvGrpSpPr>
          <p:cNvPr id="56" name="Google Shape;56;p15"/>
          <p:cNvGrpSpPr/>
          <p:nvPr/>
        </p:nvGrpSpPr>
        <p:grpSpPr>
          <a:xfrm>
            <a:off x="118800" y="0"/>
            <a:ext cx="8904450" cy="5135400"/>
            <a:chOff x="118800" y="0"/>
            <a:chExt cx="8904450" cy="5135400"/>
          </a:xfrm>
        </p:grpSpPr>
        <p:cxnSp>
          <p:nvCxnSpPr>
            <p:cNvPr id="57" name="Google Shape;57;p15"/>
            <p:cNvCxnSpPr/>
            <p:nvPr/>
          </p:nvCxnSpPr>
          <p:spPr>
            <a:xfrm>
              <a:off x="9023250" y="0"/>
              <a:ext cx="0" cy="5135400"/>
            </a:xfrm>
            <a:prstGeom prst="straightConnector1">
              <a:avLst/>
            </a:prstGeom>
            <a:noFill/>
            <a:ln cap="flat" cmpd="sng" w="9525">
              <a:solidFill>
                <a:schemeClr val="dk2"/>
              </a:solidFill>
              <a:prstDash val="solid"/>
              <a:round/>
              <a:headEnd len="sm" w="sm" type="none"/>
              <a:tailEnd len="sm" w="sm" type="none"/>
            </a:ln>
          </p:spPr>
        </p:cxnSp>
        <p:cxnSp>
          <p:nvCxnSpPr>
            <p:cNvPr id="58" name="Google Shape;58;p15"/>
            <p:cNvCxnSpPr/>
            <p:nvPr/>
          </p:nvCxnSpPr>
          <p:spPr>
            <a:xfrm>
              <a:off x="118800" y="0"/>
              <a:ext cx="0" cy="5135400"/>
            </a:xfrm>
            <a:prstGeom prst="straightConnector1">
              <a:avLst/>
            </a:prstGeom>
            <a:noFill/>
            <a:ln cap="flat" cmpd="sng" w="9525">
              <a:solidFill>
                <a:schemeClr val="dk2"/>
              </a:solidFill>
              <a:prstDash val="solid"/>
              <a:round/>
              <a:headEnd len="sm" w="sm" type="none"/>
              <a:tailEnd len="sm" w="sm" type="none"/>
            </a:ln>
          </p:spPr>
        </p:cxnSp>
        <p:cxnSp>
          <p:nvCxnSpPr>
            <p:cNvPr id="59" name="Google Shape;59;p15"/>
            <p:cNvCxnSpPr/>
            <p:nvPr/>
          </p:nvCxnSpPr>
          <p:spPr>
            <a:xfrm>
              <a:off x="128875" y="1291375"/>
              <a:ext cx="88902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Alt 1">
  <p:cSld name="BLANK_1">
    <p:spTree>
      <p:nvGrpSpPr>
        <p:cNvPr id="524" name="Shape 524"/>
        <p:cNvGrpSpPr/>
        <p:nvPr/>
      </p:nvGrpSpPr>
      <p:grpSpPr>
        <a:xfrm>
          <a:off x="0" y="0"/>
          <a:ext cx="0" cy="0"/>
          <a:chOff x="0" y="0"/>
          <a:chExt cx="0" cy="0"/>
        </a:xfrm>
      </p:grpSpPr>
      <p:pic>
        <p:nvPicPr>
          <p:cNvPr id="525" name="Google Shape;525;g39c1a85cac3_0_3362"/>
          <p:cNvPicPr preferRelativeResize="0"/>
          <p:nvPr/>
        </p:nvPicPr>
        <p:blipFill rotWithShape="1">
          <a:blip r:embed="rId2">
            <a:alphaModFix/>
          </a:blip>
          <a:srcRect b="36187" l="0" r="0" t="0"/>
          <a:stretch/>
        </p:blipFill>
        <p:spPr>
          <a:xfrm rot="5400000">
            <a:off x="6625213" y="2747762"/>
            <a:ext cx="3529224" cy="1266849"/>
          </a:xfrm>
          <a:prstGeom prst="rect">
            <a:avLst/>
          </a:prstGeom>
          <a:gradFill>
            <a:gsLst>
              <a:gs pos="0">
                <a:srgbClr val="808978"/>
              </a:gs>
              <a:gs pos="58000">
                <a:schemeClr val="dk1"/>
              </a:gs>
              <a:gs pos="100000">
                <a:schemeClr val="dk1"/>
              </a:gs>
            </a:gsLst>
            <a:path path="circle">
              <a:fillToRect b="50%" l="50%" r="50%" t="50%"/>
            </a:path>
            <a:tileRect/>
          </a:gradFill>
          <a:ln>
            <a:noFill/>
          </a:ln>
        </p:spPr>
      </p:pic>
      <p:sp>
        <p:nvSpPr>
          <p:cNvPr id="526" name="Google Shape;526;g39c1a85cac3_0_3362"/>
          <p:cNvSpPr/>
          <p:nvPr>
            <p:ph idx="2" type="pic"/>
          </p:nvPr>
        </p:nvSpPr>
        <p:spPr>
          <a:xfrm>
            <a:off x="7757975" y="0"/>
            <a:ext cx="1256100" cy="1286400"/>
          </a:xfrm>
          <a:prstGeom prst="rect">
            <a:avLst/>
          </a:prstGeom>
          <a:noFill/>
          <a:ln>
            <a:noFill/>
          </a:ln>
        </p:spPr>
      </p:sp>
      <p:sp>
        <p:nvSpPr>
          <p:cNvPr id="527" name="Google Shape;527;g39c1a85cac3_0_3362"/>
          <p:cNvSpPr txBox="1"/>
          <p:nvPr>
            <p:ph type="title"/>
          </p:nvPr>
        </p:nvSpPr>
        <p:spPr>
          <a:xfrm>
            <a:off x="284550" y="1291375"/>
            <a:ext cx="7467600" cy="36210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800"/>
              <a:buNone/>
              <a:defRPr sz="4800"/>
            </a:lvl1pPr>
            <a:lvl2pPr lvl="1" algn="ctr">
              <a:lnSpc>
                <a:spcPct val="115000"/>
              </a:lnSpc>
              <a:spcBef>
                <a:spcPts val="0"/>
              </a:spcBef>
              <a:spcAft>
                <a:spcPts val="0"/>
              </a:spcAft>
              <a:buSzPts val="6000"/>
              <a:buNone/>
              <a:defRPr sz="6000">
                <a:latin typeface="Poppins SemiBold"/>
                <a:ea typeface="Poppins SemiBold"/>
                <a:cs typeface="Poppins SemiBold"/>
                <a:sym typeface="Poppins SemiBold"/>
              </a:defRPr>
            </a:lvl2pPr>
            <a:lvl3pPr lvl="2" algn="ctr">
              <a:lnSpc>
                <a:spcPct val="115000"/>
              </a:lnSpc>
              <a:spcBef>
                <a:spcPts val="0"/>
              </a:spcBef>
              <a:spcAft>
                <a:spcPts val="0"/>
              </a:spcAft>
              <a:buSzPts val="6000"/>
              <a:buNone/>
              <a:defRPr sz="6000">
                <a:latin typeface="Poppins SemiBold"/>
                <a:ea typeface="Poppins SemiBold"/>
                <a:cs typeface="Poppins SemiBold"/>
                <a:sym typeface="Poppins SemiBold"/>
              </a:defRPr>
            </a:lvl3pPr>
            <a:lvl4pPr lvl="3" algn="ctr">
              <a:lnSpc>
                <a:spcPct val="115000"/>
              </a:lnSpc>
              <a:spcBef>
                <a:spcPts val="0"/>
              </a:spcBef>
              <a:spcAft>
                <a:spcPts val="0"/>
              </a:spcAft>
              <a:buSzPts val="6000"/>
              <a:buNone/>
              <a:defRPr sz="6000">
                <a:latin typeface="Poppins SemiBold"/>
                <a:ea typeface="Poppins SemiBold"/>
                <a:cs typeface="Poppins SemiBold"/>
                <a:sym typeface="Poppins SemiBold"/>
              </a:defRPr>
            </a:lvl4pPr>
            <a:lvl5pPr lvl="4" algn="ctr">
              <a:lnSpc>
                <a:spcPct val="115000"/>
              </a:lnSpc>
              <a:spcBef>
                <a:spcPts val="0"/>
              </a:spcBef>
              <a:spcAft>
                <a:spcPts val="0"/>
              </a:spcAft>
              <a:buSzPts val="6000"/>
              <a:buNone/>
              <a:defRPr sz="6000">
                <a:latin typeface="Poppins SemiBold"/>
                <a:ea typeface="Poppins SemiBold"/>
                <a:cs typeface="Poppins SemiBold"/>
                <a:sym typeface="Poppins SemiBold"/>
              </a:defRPr>
            </a:lvl5pPr>
            <a:lvl6pPr lvl="5" algn="ctr">
              <a:lnSpc>
                <a:spcPct val="115000"/>
              </a:lnSpc>
              <a:spcBef>
                <a:spcPts val="0"/>
              </a:spcBef>
              <a:spcAft>
                <a:spcPts val="0"/>
              </a:spcAft>
              <a:buSzPts val="6000"/>
              <a:buNone/>
              <a:defRPr sz="6000">
                <a:latin typeface="Poppins SemiBold"/>
                <a:ea typeface="Poppins SemiBold"/>
                <a:cs typeface="Poppins SemiBold"/>
                <a:sym typeface="Poppins SemiBold"/>
              </a:defRPr>
            </a:lvl6pPr>
            <a:lvl7pPr lvl="6" algn="ctr">
              <a:lnSpc>
                <a:spcPct val="115000"/>
              </a:lnSpc>
              <a:spcBef>
                <a:spcPts val="0"/>
              </a:spcBef>
              <a:spcAft>
                <a:spcPts val="0"/>
              </a:spcAft>
              <a:buSzPts val="6000"/>
              <a:buNone/>
              <a:defRPr sz="6000">
                <a:latin typeface="Poppins SemiBold"/>
                <a:ea typeface="Poppins SemiBold"/>
                <a:cs typeface="Poppins SemiBold"/>
                <a:sym typeface="Poppins SemiBold"/>
              </a:defRPr>
            </a:lvl7pPr>
            <a:lvl8pPr lvl="7" algn="ctr">
              <a:lnSpc>
                <a:spcPct val="115000"/>
              </a:lnSpc>
              <a:spcBef>
                <a:spcPts val="0"/>
              </a:spcBef>
              <a:spcAft>
                <a:spcPts val="0"/>
              </a:spcAft>
              <a:buSzPts val="6000"/>
              <a:buNone/>
              <a:defRPr sz="6000">
                <a:latin typeface="Poppins SemiBold"/>
                <a:ea typeface="Poppins SemiBold"/>
                <a:cs typeface="Poppins SemiBold"/>
                <a:sym typeface="Poppins SemiBold"/>
              </a:defRPr>
            </a:lvl8pPr>
            <a:lvl9pPr lvl="8" algn="ctr">
              <a:lnSpc>
                <a:spcPct val="115000"/>
              </a:lnSpc>
              <a:spcBef>
                <a:spcPts val="0"/>
              </a:spcBef>
              <a:spcAft>
                <a:spcPts val="0"/>
              </a:spcAft>
              <a:buSzPts val="6000"/>
              <a:buNone/>
              <a:defRPr sz="6000">
                <a:latin typeface="Poppins SemiBold"/>
                <a:ea typeface="Poppins SemiBold"/>
                <a:cs typeface="Poppins SemiBold"/>
                <a:sym typeface="Poppins SemiBold"/>
              </a:defRPr>
            </a:lvl9pPr>
          </a:lstStyle>
          <a:p/>
        </p:txBody>
      </p:sp>
      <p:sp>
        <p:nvSpPr>
          <p:cNvPr id="528" name="Google Shape;528;g39c1a85cac3_0_336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529" name="Google Shape;529;g39c1a85cac3_0_3362"/>
          <p:cNvGrpSpPr/>
          <p:nvPr/>
        </p:nvGrpSpPr>
        <p:grpSpPr>
          <a:xfrm>
            <a:off x="128875" y="0"/>
            <a:ext cx="8894375" cy="5144700"/>
            <a:chOff x="128875" y="0"/>
            <a:chExt cx="8894375" cy="5144700"/>
          </a:xfrm>
        </p:grpSpPr>
        <p:cxnSp>
          <p:nvCxnSpPr>
            <p:cNvPr id="530" name="Google Shape;530;g39c1a85cac3_0_3362"/>
            <p:cNvCxnSpPr/>
            <p:nvPr/>
          </p:nvCxnSpPr>
          <p:spPr>
            <a:xfrm>
              <a:off x="7752136"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531" name="Google Shape;531;g39c1a85cac3_0_3362"/>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532" name="Google Shape;532;g39c1a85cac3_0_3362"/>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533" name="Google Shape;533;g39c1a85cac3_0_3362"/>
            <p:cNvCxnSpPr/>
            <p:nvPr/>
          </p:nvCxnSpPr>
          <p:spPr>
            <a:xfrm>
              <a:off x="128875" y="1291375"/>
              <a:ext cx="8885400" cy="0"/>
            </a:xfrm>
            <a:prstGeom prst="straightConnector1">
              <a:avLst/>
            </a:prstGeom>
            <a:noFill/>
            <a:ln cap="flat" cmpd="sng" w="9525">
              <a:solidFill>
                <a:schemeClr val="dk2"/>
              </a:solidFill>
              <a:prstDash val="solid"/>
              <a:round/>
              <a:headEnd len="sm" w="sm" type="none"/>
              <a:tailEnd len="sm" w="sm" type="none"/>
            </a:ln>
          </p:spPr>
        </p:cxnSp>
      </p:grpSp>
      <p:sp>
        <p:nvSpPr>
          <p:cNvPr id="534" name="Google Shape;534;g39c1a85cac3_0_3362"/>
          <p:cNvSpPr txBox="1"/>
          <p:nvPr>
            <p:ph idx="1" type="subTitle"/>
          </p:nvPr>
        </p:nvSpPr>
        <p:spPr>
          <a:xfrm>
            <a:off x="128875" y="-450"/>
            <a:ext cx="3357900" cy="129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Alt 1">
  <p:cSld name="BLANK_2">
    <p:spTree>
      <p:nvGrpSpPr>
        <p:cNvPr id="535" name="Shape 535"/>
        <p:cNvGrpSpPr/>
        <p:nvPr/>
      </p:nvGrpSpPr>
      <p:grpSpPr>
        <a:xfrm>
          <a:off x="0" y="0"/>
          <a:ext cx="0" cy="0"/>
          <a:chOff x="0" y="0"/>
          <a:chExt cx="0" cy="0"/>
        </a:xfrm>
      </p:grpSpPr>
      <p:pic>
        <p:nvPicPr>
          <p:cNvPr id="536" name="Google Shape;536;g39c1a85cac3_0_3341"/>
          <p:cNvPicPr preferRelativeResize="0"/>
          <p:nvPr/>
        </p:nvPicPr>
        <p:blipFill rotWithShape="1">
          <a:blip r:embed="rId2">
            <a:alphaModFix amt="70000"/>
          </a:blip>
          <a:srcRect b="0" l="1311" r="0" t="0"/>
          <a:stretch/>
        </p:blipFill>
        <p:spPr>
          <a:xfrm>
            <a:off x="0" y="0"/>
            <a:ext cx="9023249" cy="5143500"/>
          </a:xfrm>
          <a:prstGeom prst="rect">
            <a:avLst/>
          </a:prstGeom>
          <a:noFill/>
          <a:ln>
            <a:noFill/>
          </a:ln>
        </p:spPr>
      </p:pic>
      <p:sp>
        <p:nvSpPr>
          <p:cNvPr id="537" name="Google Shape;537;g39c1a85cac3_0_3341"/>
          <p:cNvSpPr txBox="1"/>
          <p:nvPr>
            <p:ph type="title"/>
          </p:nvPr>
        </p:nvSpPr>
        <p:spPr>
          <a:xfrm>
            <a:off x="128875" y="1291375"/>
            <a:ext cx="6341400" cy="3620700"/>
          </a:xfrm>
          <a:prstGeom prst="rect">
            <a:avLst/>
          </a:prstGeom>
          <a:noFill/>
          <a:ln>
            <a:noFill/>
          </a:ln>
        </p:spPr>
        <p:txBody>
          <a:bodyPr anchorCtr="0" anchor="b" bIns="0" lIns="91425" spcFirstLastPara="1" rIns="91425" wrap="square" tIns="91425">
            <a:noAutofit/>
          </a:bodyPr>
          <a:lstStyle>
            <a:lvl1pPr lvl="0" algn="l">
              <a:lnSpc>
                <a:spcPct val="90000"/>
              </a:lnSpc>
              <a:spcBef>
                <a:spcPts val="0"/>
              </a:spcBef>
              <a:spcAft>
                <a:spcPts val="0"/>
              </a:spcAft>
              <a:buSzPts val="6000"/>
              <a:buNone/>
              <a:defRPr sz="6000"/>
            </a:lvl1pPr>
            <a:lvl2pPr lvl="1" algn="ctr">
              <a:lnSpc>
                <a:spcPct val="115000"/>
              </a:lnSpc>
              <a:spcBef>
                <a:spcPts val="0"/>
              </a:spcBef>
              <a:spcAft>
                <a:spcPts val="0"/>
              </a:spcAft>
              <a:buSzPts val="6000"/>
              <a:buNone/>
              <a:defRPr sz="6000">
                <a:latin typeface="Poppins SemiBold"/>
                <a:ea typeface="Poppins SemiBold"/>
                <a:cs typeface="Poppins SemiBold"/>
                <a:sym typeface="Poppins SemiBold"/>
              </a:defRPr>
            </a:lvl2pPr>
            <a:lvl3pPr lvl="2" algn="ctr">
              <a:lnSpc>
                <a:spcPct val="115000"/>
              </a:lnSpc>
              <a:spcBef>
                <a:spcPts val="0"/>
              </a:spcBef>
              <a:spcAft>
                <a:spcPts val="0"/>
              </a:spcAft>
              <a:buSzPts val="6000"/>
              <a:buNone/>
              <a:defRPr sz="6000">
                <a:latin typeface="Poppins SemiBold"/>
                <a:ea typeface="Poppins SemiBold"/>
                <a:cs typeface="Poppins SemiBold"/>
                <a:sym typeface="Poppins SemiBold"/>
              </a:defRPr>
            </a:lvl3pPr>
            <a:lvl4pPr lvl="3" algn="ctr">
              <a:lnSpc>
                <a:spcPct val="115000"/>
              </a:lnSpc>
              <a:spcBef>
                <a:spcPts val="0"/>
              </a:spcBef>
              <a:spcAft>
                <a:spcPts val="0"/>
              </a:spcAft>
              <a:buSzPts val="6000"/>
              <a:buNone/>
              <a:defRPr sz="6000">
                <a:latin typeface="Poppins SemiBold"/>
                <a:ea typeface="Poppins SemiBold"/>
                <a:cs typeface="Poppins SemiBold"/>
                <a:sym typeface="Poppins SemiBold"/>
              </a:defRPr>
            </a:lvl4pPr>
            <a:lvl5pPr lvl="4" algn="ctr">
              <a:lnSpc>
                <a:spcPct val="115000"/>
              </a:lnSpc>
              <a:spcBef>
                <a:spcPts val="0"/>
              </a:spcBef>
              <a:spcAft>
                <a:spcPts val="0"/>
              </a:spcAft>
              <a:buSzPts val="6000"/>
              <a:buNone/>
              <a:defRPr sz="6000">
                <a:latin typeface="Poppins SemiBold"/>
                <a:ea typeface="Poppins SemiBold"/>
                <a:cs typeface="Poppins SemiBold"/>
                <a:sym typeface="Poppins SemiBold"/>
              </a:defRPr>
            </a:lvl5pPr>
            <a:lvl6pPr lvl="5" algn="ctr">
              <a:lnSpc>
                <a:spcPct val="115000"/>
              </a:lnSpc>
              <a:spcBef>
                <a:spcPts val="0"/>
              </a:spcBef>
              <a:spcAft>
                <a:spcPts val="0"/>
              </a:spcAft>
              <a:buSzPts val="6000"/>
              <a:buNone/>
              <a:defRPr sz="6000">
                <a:latin typeface="Poppins SemiBold"/>
                <a:ea typeface="Poppins SemiBold"/>
                <a:cs typeface="Poppins SemiBold"/>
                <a:sym typeface="Poppins SemiBold"/>
              </a:defRPr>
            </a:lvl6pPr>
            <a:lvl7pPr lvl="6" algn="ctr">
              <a:lnSpc>
                <a:spcPct val="115000"/>
              </a:lnSpc>
              <a:spcBef>
                <a:spcPts val="0"/>
              </a:spcBef>
              <a:spcAft>
                <a:spcPts val="0"/>
              </a:spcAft>
              <a:buSzPts val="6000"/>
              <a:buNone/>
              <a:defRPr sz="6000">
                <a:latin typeface="Poppins SemiBold"/>
                <a:ea typeface="Poppins SemiBold"/>
                <a:cs typeface="Poppins SemiBold"/>
                <a:sym typeface="Poppins SemiBold"/>
              </a:defRPr>
            </a:lvl7pPr>
            <a:lvl8pPr lvl="7" algn="ctr">
              <a:lnSpc>
                <a:spcPct val="115000"/>
              </a:lnSpc>
              <a:spcBef>
                <a:spcPts val="0"/>
              </a:spcBef>
              <a:spcAft>
                <a:spcPts val="0"/>
              </a:spcAft>
              <a:buSzPts val="6000"/>
              <a:buNone/>
              <a:defRPr sz="6000">
                <a:latin typeface="Poppins SemiBold"/>
                <a:ea typeface="Poppins SemiBold"/>
                <a:cs typeface="Poppins SemiBold"/>
                <a:sym typeface="Poppins SemiBold"/>
              </a:defRPr>
            </a:lvl8pPr>
            <a:lvl9pPr lvl="8" algn="ctr">
              <a:lnSpc>
                <a:spcPct val="115000"/>
              </a:lnSpc>
              <a:spcBef>
                <a:spcPts val="0"/>
              </a:spcBef>
              <a:spcAft>
                <a:spcPts val="0"/>
              </a:spcAft>
              <a:buSzPts val="6000"/>
              <a:buNone/>
              <a:defRPr sz="6000">
                <a:latin typeface="Poppins SemiBold"/>
                <a:ea typeface="Poppins SemiBold"/>
                <a:cs typeface="Poppins SemiBold"/>
                <a:sym typeface="Poppins SemiBold"/>
              </a:defRPr>
            </a:lvl9pPr>
          </a:lstStyle>
          <a:p/>
        </p:txBody>
      </p:sp>
      <p:sp>
        <p:nvSpPr>
          <p:cNvPr id="538" name="Google Shape;538;g39c1a85cac3_0_3341"/>
          <p:cNvSpPr/>
          <p:nvPr>
            <p:ph idx="2" type="pic"/>
          </p:nvPr>
        </p:nvSpPr>
        <p:spPr>
          <a:xfrm>
            <a:off x="6487225" y="2586525"/>
            <a:ext cx="1259100" cy="1269000"/>
          </a:xfrm>
          <a:prstGeom prst="rect">
            <a:avLst/>
          </a:prstGeom>
          <a:noFill/>
          <a:ln>
            <a:noFill/>
          </a:ln>
        </p:spPr>
      </p:sp>
      <p:sp>
        <p:nvSpPr>
          <p:cNvPr id="539" name="Google Shape;539;g39c1a85cac3_0_3341"/>
          <p:cNvSpPr/>
          <p:nvPr>
            <p:ph idx="3" type="pic"/>
          </p:nvPr>
        </p:nvSpPr>
        <p:spPr>
          <a:xfrm>
            <a:off x="7757975" y="3866750"/>
            <a:ext cx="1259700" cy="1279200"/>
          </a:xfrm>
          <a:prstGeom prst="rect">
            <a:avLst/>
          </a:prstGeom>
          <a:noFill/>
          <a:ln>
            <a:noFill/>
          </a:ln>
        </p:spPr>
      </p:sp>
      <p:sp>
        <p:nvSpPr>
          <p:cNvPr id="540" name="Google Shape;540;g39c1a85cac3_0_334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41" name="Google Shape;541;g39c1a85cac3_0_3341"/>
          <p:cNvSpPr txBox="1"/>
          <p:nvPr>
            <p:ph idx="1" type="subTitle"/>
          </p:nvPr>
        </p:nvSpPr>
        <p:spPr>
          <a:xfrm>
            <a:off x="179050" y="228600"/>
            <a:ext cx="1220400" cy="607800"/>
          </a:xfrm>
          <a:prstGeom prst="rect">
            <a:avLst/>
          </a:prstGeom>
          <a:noFill/>
          <a:ln>
            <a:noFill/>
          </a:ln>
        </p:spPr>
        <p:txBody>
          <a:bodyPr anchorCtr="0" anchor="t" bIns="91425" lIns="0" spcFirstLastPara="1" rIns="91425" wrap="square" tIns="0">
            <a:noAutofit/>
          </a:bodyPr>
          <a:lstStyle>
            <a:lvl1pPr lvl="0"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grpSp>
        <p:nvGrpSpPr>
          <p:cNvPr id="542" name="Google Shape;542;g39c1a85cac3_0_3341"/>
          <p:cNvGrpSpPr/>
          <p:nvPr/>
        </p:nvGrpSpPr>
        <p:grpSpPr>
          <a:xfrm>
            <a:off x="128875" y="0"/>
            <a:ext cx="8897700" cy="5144700"/>
            <a:chOff x="128875" y="0"/>
            <a:chExt cx="8897700" cy="5144700"/>
          </a:xfrm>
        </p:grpSpPr>
        <p:cxnSp>
          <p:nvCxnSpPr>
            <p:cNvPr id="543" name="Google Shape;543;g39c1a85cac3_0_3341"/>
            <p:cNvCxnSpPr/>
            <p:nvPr/>
          </p:nvCxnSpPr>
          <p:spPr>
            <a:xfrm>
              <a:off x="6480997"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544" name="Google Shape;544;g39c1a85cac3_0_3341"/>
            <p:cNvCxnSpPr/>
            <p:nvPr/>
          </p:nvCxnSpPr>
          <p:spPr>
            <a:xfrm>
              <a:off x="7752136"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545" name="Google Shape;545;g39c1a85cac3_0_3341"/>
            <p:cNvCxnSpPr/>
            <p:nvPr/>
          </p:nvCxnSpPr>
          <p:spPr>
            <a:xfrm>
              <a:off x="6481000" y="3861475"/>
              <a:ext cx="2539800" cy="0"/>
            </a:xfrm>
            <a:prstGeom prst="straightConnector1">
              <a:avLst/>
            </a:prstGeom>
            <a:noFill/>
            <a:ln cap="flat" cmpd="sng" w="9525">
              <a:solidFill>
                <a:schemeClr val="accent3"/>
              </a:solidFill>
              <a:prstDash val="solid"/>
              <a:round/>
              <a:headEnd len="sm" w="sm" type="none"/>
              <a:tailEnd len="sm" w="sm" type="none"/>
            </a:ln>
          </p:spPr>
        </p:cxnSp>
        <p:cxnSp>
          <p:nvCxnSpPr>
            <p:cNvPr id="546" name="Google Shape;546;g39c1a85cac3_0_3341"/>
            <p:cNvCxnSpPr/>
            <p:nvPr/>
          </p:nvCxnSpPr>
          <p:spPr>
            <a:xfrm>
              <a:off x="6481000" y="2579575"/>
              <a:ext cx="2542200" cy="0"/>
            </a:xfrm>
            <a:prstGeom prst="straightConnector1">
              <a:avLst/>
            </a:prstGeom>
            <a:noFill/>
            <a:ln cap="flat" cmpd="sng" w="9525">
              <a:solidFill>
                <a:schemeClr val="accent3"/>
              </a:solidFill>
              <a:prstDash val="solid"/>
              <a:round/>
              <a:headEnd len="sm" w="sm" type="none"/>
              <a:tailEnd len="sm" w="sm" type="none"/>
            </a:ln>
          </p:spPr>
        </p:cxnSp>
        <p:cxnSp>
          <p:nvCxnSpPr>
            <p:cNvPr id="547" name="Google Shape;547;g39c1a85cac3_0_3341"/>
            <p:cNvCxnSpPr/>
            <p:nvPr/>
          </p:nvCxnSpPr>
          <p:spPr>
            <a:xfrm>
              <a:off x="521210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548" name="Google Shape;548;g39c1a85cac3_0_3341"/>
            <p:cNvCxnSpPr/>
            <p:nvPr/>
          </p:nvCxnSpPr>
          <p:spPr>
            <a:xfrm>
              <a:off x="394015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549" name="Google Shape;549;g39c1a85cac3_0_3341"/>
            <p:cNvCxnSpPr/>
            <p:nvPr/>
          </p:nvCxnSpPr>
          <p:spPr>
            <a:xfrm>
              <a:off x="2669725"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550" name="Google Shape;550;g39c1a85cac3_0_3341"/>
            <p:cNvCxnSpPr/>
            <p:nvPr/>
          </p:nvCxnSpPr>
          <p:spPr>
            <a:xfrm>
              <a:off x="1399300" y="1200"/>
              <a:ext cx="0" cy="1290300"/>
            </a:xfrm>
            <a:prstGeom prst="straightConnector1">
              <a:avLst/>
            </a:prstGeom>
            <a:noFill/>
            <a:ln cap="flat" cmpd="sng" w="9525">
              <a:solidFill>
                <a:schemeClr val="accent3"/>
              </a:solidFill>
              <a:prstDash val="solid"/>
              <a:round/>
              <a:headEnd len="sm" w="sm" type="none"/>
              <a:tailEnd len="sm" w="sm" type="none"/>
            </a:ln>
          </p:spPr>
        </p:cxnSp>
        <p:cxnSp>
          <p:nvCxnSpPr>
            <p:cNvPr id="551" name="Google Shape;551;g39c1a85cac3_0_3341"/>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552" name="Google Shape;552;g39c1a85cac3_0_3341"/>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553" name="Google Shape;553;g39c1a85cac3_0_3341"/>
            <p:cNvCxnSpPr/>
            <p:nvPr/>
          </p:nvCxnSpPr>
          <p:spPr>
            <a:xfrm>
              <a:off x="128875" y="1291375"/>
              <a:ext cx="8897700" cy="0"/>
            </a:xfrm>
            <a:prstGeom prst="straightConnector1">
              <a:avLst/>
            </a:prstGeom>
            <a:noFill/>
            <a:ln cap="flat" cmpd="sng" w="9525">
              <a:solidFill>
                <a:schemeClr val="accent3"/>
              </a:solidFill>
              <a:prstDash val="solid"/>
              <a:round/>
              <a:headEnd len="sm" w="sm" type="none"/>
              <a:tailEnd len="sm" w="sm" type="none"/>
            </a:ln>
          </p:spPr>
        </p:cxnSp>
      </p:grpSp>
      <p:sp>
        <p:nvSpPr>
          <p:cNvPr id="554" name="Google Shape;554;g39c1a85cac3_0_3341"/>
          <p:cNvSpPr/>
          <p:nvPr/>
        </p:nvSpPr>
        <p:spPr>
          <a:xfrm>
            <a:off x="6486025" y="-3325"/>
            <a:ext cx="1259400" cy="12891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555" name="Google Shape;555;g39c1a85cac3_0_3341"/>
          <p:cNvSpPr/>
          <p:nvPr/>
        </p:nvSpPr>
        <p:spPr>
          <a:xfrm>
            <a:off x="7756250" y="-3325"/>
            <a:ext cx="1262400" cy="1287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CUSTOM_14">
    <p:spTree>
      <p:nvGrpSpPr>
        <p:cNvPr id="556" name="Shape 556"/>
        <p:cNvGrpSpPr/>
        <p:nvPr/>
      </p:nvGrpSpPr>
      <p:grpSpPr>
        <a:xfrm>
          <a:off x="0" y="0"/>
          <a:ext cx="0" cy="0"/>
          <a:chOff x="0" y="0"/>
          <a:chExt cx="0" cy="0"/>
        </a:xfrm>
      </p:grpSpPr>
      <p:sp>
        <p:nvSpPr>
          <p:cNvPr id="557" name="Google Shape;557;g39c1a85cac3_0_337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58" name="Google Shape;558;g39c1a85cac3_0_3373"/>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559" name="Google Shape;559;g39c1a85cac3_0_3373"/>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560" name="Google Shape;560;g39c1a85cac3_0_3373"/>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2">
  <p:cSld name="CUSTOM_14_2">
    <p:spTree>
      <p:nvGrpSpPr>
        <p:cNvPr id="561" name="Shape 561"/>
        <p:cNvGrpSpPr/>
        <p:nvPr/>
      </p:nvGrpSpPr>
      <p:grpSpPr>
        <a:xfrm>
          <a:off x="0" y="0"/>
          <a:ext cx="0" cy="0"/>
          <a:chOff x="0" y="0"/>
          <a:chExt cx="0" cy="0"/>
        </a:xfrm>
      </p:grpSpPr>
      <p:sp>
        <p:nvSpPr>
          <p:cNvPr id="562" name="Google Shape;562;g39c1a85cac3_0_337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63" name="Google Shape;563;g39c1a85cac3_0_3378"/>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564" name="Google Shape;564;g39c1a85cac3_0_3378"/>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565" name="Google Shape;565;g39c1a85cac3_0_3378"/>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3">
  <p:cSld name="CUSTOM_14_2_1">
    <p:spTree>
      <p:nvGrpSpPr>
        <p:cNvPr id="566" name="Shape 566"/>
        <p:cNvGrpSpPr/>
        <p:nvPr/>
      </p:nvGrpSpPr>
      <p:grpSpPr>
        <a:xfrm>
          <a:off x="0" y="0"/>
          <a:ext cx="0" cy="0"/>
          <a:chOff x="0" y="0"/>
          <a:chExt cx="0" cy="0"/>
        </a:xfrm>
      </p:grpSpPr>
      <p:pic>
        <p:nvPicPr>
          <p:cNvPr id="567" name="Google Shape;567;g39c1a85cac3_0_3383"/>
          <p:cNvPicPr preferRelativeResize="0"/>
          <p:nvPr/>
        </p:nvPicPr>
        <p:blipFill rotWithShape="1">
          <a:blip r:embed="rId2">
            <a:alphaModFix/>
          </a:blip>
          <a:srcRect b="36187" l="0" r="0" t="0"/>
          <a:stretch/>
        </p:blipFill>
        <p:spPr>
          <a:xfrm>
            <a:off x="5480550" y="1875"/>
            <a:ext cx="3541498" cy="1289501"/>
          </a:xfrm>
          <a:prstGeom prst="rect">
            <a:avLst/>
          </a:prstGeom>
          <a:gradFill>
            <a:gsLst>
              <a:gs pos="0">
                <a:srgbClr val="808978"/>
              </a:gs>
              <a:gs pos="58000">
                <a:schemeClr val="dk1"/>
              </a:gs>
              <a:gs pos="100000">
                <a:schemeClr val="dk1"/>
              </a:gs>
            </a:gsLst>
            <a:path path="circle">
              <a:fillToRect b="50%" l="50%" r="50%" t="50%"/>
            </a:path>
            <a:tileRect/>
          </a:gradFill>
          <a:ln>
            <a:noFill/>
          </a:ln>
        </p:spPr>
      </p:pic>
      <p:sp>
        <p:nvSpPr>
          <p:cNvPr id="568" name="Google Shape;568;g39c1a85cac3_0_338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69" name="Google Shape;569;g39c1a85cac3_0_3383"/>
          <p:cNvSpPr txBox="1"/>
          <p:nvPr>
            <p:ph type="title"/>
          </p:nvPr>
        </p:nvSpPr>
        <p:spPr>
          <a:xfrm>
            <a:off x="128875"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grpSp>
        <p:nvGrpSpPr>
          <p:cNvPr id="570" name="Google Shape;570;g39c1a85cac3_0_3383"/>
          <p:cNvGrpSpPr/>
          <p:nvPr/>
        </p:nvGrpSpPr>
        <p:grpSpPr>
          <a:xfrm>
            <a:off x="118800" y="0"/>
            <a:ext cx="8904450" cy="5135400"/>
            <a:chOff x="118800" y="0"/>
            <a:chExt cx="8904450" cy="5135400"/>
          </a:xfrm>
        </p:grpSpPr>
        <p:cxnSp>
          <p:nvCxnSpPr>
            <p:cNvPr id="571" name="Google Shape;571;g39c1a85cac3_0_3383"/>
            <p:cNvCxnSpPr/>
            <p:nvPr/>
          </p:nvCxnSpPr>
          <p:spPr>
            <a:xfrm>
              <a:off x="9023250" y="0"/>
              <a:ext cx="0" cy="5135400"/>
            </a:xfrm>
            <a:prstGeom prst="straightConnector1">
              <a:avLst/>
            </a:prstGeom>
            <a:noFill/>
            <a:ln cap="flat" cmpd="sng" w="9525">
              <a:solidFill>
                <a:schemeClr val="dk2"/>
              </a:solidFill>
              <a:prstDash val="solid"/>
              <a:round/>
              <a:headEnd len="sm" w="sm" type="none"/>
              <a:tailEnd len="sm" w="sm" type="none"/>
            </a:ln>
          </p:spPr>
        </p:cxnSp>
        <p:cxnSp>
          <p:nvCxnSpPr>
            <p:cNvPr id="572" name="Google Shape;572;g39c1a85cac3_0_3383"/>
            <p:cNvCxnSpPr/>
            <p:nvPr/>
          </p:nvCxnSpPr>
          <p:spPr>
            <a:xfrm>
              <a:off x="118800" y="0"/>
              <a:ext cx="0" cy="5135400"/>
            </a:xfrm>
            <a:prstGeom prst="straightConnector1">
              <a:avLst/>
            </a:prstGeom>
            <a:noFill/>
            <a:ln cap="flat" cmpd="sng" w="9525">
              <a:solidFill>
                <a:schemeClr val="dk2"/>
              </a:solidFill>
              <a:prstDash val="solid"/>
              <a:round/>
              <a:headEnd len="sm" w="sm" type="none"/>
              <a:tailEnd len="sm" w="sm" type="none"/>
            </a:ln>
          </p:spPr>
        </p:cxnSp>
        <p:cxnSp>
          <p:nvCxnSpPr>
            <p:cNvPr id="573" name="Google Shape;573;g39c1a85cac3_0_3383"/>
            <p:cNvCxnSpPr/>
            <p:nvPr/>
          </p:nvCxnSpPr>
          <p:spPr>
            <a:xfrm>
              <a:off x="128875" y="1291375"/>
              <a:ext cx="88902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
    <p:spTree>
      <p:nvGrpSpPr>
        <p:cNvPr id="574" name="Shape 574"/>
        <p:cNvGrpSpPr/>
        <p:nvPr/>
      </p:nvGrpSpPr>
      <p:grpSpPr>
        <a:xfrm>
          <a:off x="0" y="0"/>
          <a:ext cx="0" cy="0"/>
          <a:chOff x="0" y="0"/>
          <a:chExt cx="0" cy="0"/>
        </a:xfrm>
      </p:grpSpPr>
      <p:pic>
        <p:nvPicPr>
          <p:cNvPr id="575" name="Google Shape;575;g39c1a85cac3_0_3391"/>
          <p:cNvPicPr preferRelativeResize="0"/>
          <p:nvPr/>
        </p:nvPicPr>
        <p:blipFill rotWithShape="1">
          <a:blip r:embed="rId2">
            <a:alphaModFix/>
          </a:blip>
          <a:srcRect b="55478" l="0" r="16387" t="0"/>
          <a:stretch/>
        </p:blipFill>
        <p:spPr>
          <a:xfrm>
            <a:off x="4727250" y="450"/>
            <a:ext cx="4289751" cy="1284901"/>
          </a:xfrm>
          <a:prstGeom prst="rect">
            <a:avLst/>
          </a:prstGeom>
          <a:noFill/>
          <a:ln>
            <a:noFill/>
          </a:ln>
        </p:spPr>
      </p:pic>
      <p:sp>
        <p:nvSpPr>
          <p:cNvPr id="576" name="Google Shape;576;g39c1a85cac3_0_3391"/>
          <p:cNvSpPr/>
          <p:nvPr>
            <p:ph idx="2" type="pic"/>
          </p:nvPr>
        </p:nvSpPr>
        <p:spPr>
          <a:xfrm>
            <a:off x="131575" y="6"/>
            <a:ext cx="2533200" cy="1285800"/>
          </a:xfrm>
          <a:prstGeom prst="rect">
            <a:avLst/>
          </a:prstGeom>
          <a:noFill/>
          <a:ln>
            <a:noFill/>
          </a:ln>
        </p:spPr>
      </p:sp>
      <p:sp>
        <p:nvSpPr>
          <p:cNvPr id="577" name="Google Shape;577;g39c1a85cac3_0_3391"/>
          <p:cNvSpPr txBox="1"/>
          <p:nvPr>
            <p:ph type="title"/>
          </p:nvPr>
        </p:nvSpPr>
        <p:spPr>
          <a:xfrm>
            <a:off x="128875" y="1291375"/>
            <a:ext cx="7623300" cy="36210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4800"/>
              <a:buNone/>
              <a:defRPr sz="4800"/>
            </a:lvl1pPr>
            <a:lvl2pPr lvl="1" algn="l">
              <a:lnSpc>
                <a:spcPct val="115000"/>
              </a:lnSpc>
              <a:spcBef>
                <a:spcPts val="0"/>
              </a:spcBef>
              <a:spcAft>
                <a:spcPts val="0"/>
              </a:spcAft>
              <a:buSzPts val="4800"/>
              <a:buNone/>
              <a:defRPr sz="4800">
                <a:latin typeface="Poppins SemiBold"/>
                <a:ea typeface="Poppins SemiBold"/>
                <a:cs typeface="Poppins SemiBold"/>
                <a:sym typeface="Poppins SemiBold"/>
              </a:defRPr>
            </a:lvl2pPr>
            <a:lvl3pPr lvl="2" algn="l">
              <a:lnSpc>
                <a:spcPct val="115000"/>
              </a:lnSpc>
              <a:spcBef>
                <a:spcPts val="0"/>
              </a:spcBef>
              <a:spcAft>
                <a:spcPts val="0"/>
              </a:spcAft>
              <a:buSzPts val="4800"/>
              <a:buNone/>
              <a:defRPr sz="4800">
                <a:latin typeface="Poppins SemiBold"/>
                <a:ea typeface="Poppins SemiBold"/>
                <a:cs typeface="Poppins SemiBold"/>
                <a:sym typeface="Poppins SemiBold"/>
              </a:defRPr>
            </a:lvl3pPr>
            <a:lvl4pPr lvl="3" algn="l">
              <a:lnSpc>
                <a:spcPct val="115000"/>
              </a:lnSpc>
              <a:spcBef>
                <a:spcPts val="0"/>
              </a:spcBef>
              <a:spcAft>
                <a:spcPts val="0"/>
              </a:spcAft>
              <a:buSzPts val="4800"/>
              <a:buNone/>
              <a:defRPr sz="4800">
                <a:latin typeface="Poppins SemiBold"/>
                <a:ea typeface="Poppins SemiBold"/>
                <a:cs typeface="Poppins SemiBold"/>
                <a:sym typeface="Poppins SemiBold"/>
              </a:defRPr>
            </a:lvl4pPr>
            <a:lvl5pPr lvl="4" algn="l">
              <a:lnSpc>
                <a:spcPct val="115000"/>
              </a:lnSpc>
              <a:spcBef>
                <a:spcPts val="0"/>
              </a:spcBef>
              <a:spcAft>
                <a:spcPts val="0"/>
              </a:spcAft>
              <a:buSzPts val="4800"/>
              <a:buNone/>
              <a:defRPr sz="4800">
                <a:latin typeface="Poppins SemiBold"/>
                <a:ea typeface="Poppins SemiBold"/>
                <a:cs typeface="Poppins SemiBold"/>
                <a:sym typeface="Poppins SemiBold"/>
              </a:defRPr>
            </a:lvl5pPr>
            <a:lvl6pPr lvl="5" algn="l">
              <a:lnSpc>
                <a:spcPct val="115000"/>
              </a:lnSpc>
              <a:spcBef>
                <a:spcPts val="0"/>
              </a:spcBef>
              <a:spcAft>
                <a:spcPts val="0"/>
              </a:spcAft>
              <a:buSzPts val="4800"/>
              <a:buNone/>
              <a:defRPr sz="4800">
                <a:latin typeface="Poppins SemiBold"/>
                <a:ea typeface="Poppins SemiBold"/>
                <a:cs typeface="Poppins SemiBold"/>
                <a:sym typeface="Poppins SemiBold"/>
              </a:defRPr>
            </a:lvl6pPr>
            <a:lvl7pPr lvl="6" algn="l">
              <a:lnSpc>
                <a:spcPct val="115000"/>
              </a:lnSpc>
              <a:spcBef>
                <a:spcPts val="0"/>
              </a:spcBef>
              <a:spcAft>
                <a:spcPts val="0"/>
              </a:spcAft>
              <a:buSzPts val="4800"/>
              <a:buNone/>
              <a:defRPr sz="4800">
                <a:latin typeface="Poppins SemiBold"/>
                <a:ea typeface="Poppins SemiBold"/>
                <a:cs typeface="Poppins SemiBold"/>
                <a:sym typeface="Poppins SemiBold"/>
              </a:defRPr>
            </a:lvl7pPr>
            <a:lvl8pPr lvl="7" algn="l">
              <a:lnSpc>
                <a:spcPct val="115000"/>
              </a:lnSpc>
              <a:spcBef>
                <a:spcPts val="0"/>
              </a:spcBef>
              <a:spcAft>
                <a:spcPts val="0"/>
              </a:spcAft>
              <a:buSzPts val="4800"/>
              <a:buNone/>
              <a:defRPr sz="4800">
                <a:latin typeface="Poppins SemiBold"/>
                <a:ea typeface="Poppins SemiBold"/>
                <a:cs typeface="Poppins SemiBold"/>
                <a:sym typeface="Poppins SemiBold"/>
              </a:defRPr>
            </a:lvl8pPr>
            <a:lvl9pPr lvl="8" algn="l">
              <a:lnSpc>
                <a:spcPct val="115000"/>
              </a:lnSpc>
              <a:spcBef>
                <a:spcPts val="0"/>
              </a:spcBef>
              <a:spcAft>
                <a:spcPts val="0"/>
              </a:spcAft>
              <a:buSzPts val="4800"/>
              <a:buNone/>
              <a:defRPr sz="4800">
                <a:latin typeface="Poppins SemiBold"/>
                <a:ea typeface="Poppins SemiBold"/>
                <a:cs typeface="Poppins SemiBold"/>
                <a:sym typeface="Poppins SemiBold"/>
              </a:defRPr>
            </a:lvl9pPr>
          </a:lstStyle>
          <a:p/>
        </p:txBody>
      </p:sp>
      <p:sp>
        <p:nvSpPr>
          <p:cNvPr id="578" name="Google Shape;578;g39c1a85cac3_0_339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579" name="Google Shape;579;g39c1a85cac3_0_3391"/>
          <p:cNvGrpSpPr/>
          <p:nvPr/>
        </p:nvGrpSpPr>
        <p:grpSpPr>
          <a:xfrm>
            <a:off x="128875" y="0"/>
            <a:ext cx="8894375" cy="5144700"/>
            <a:chOff x="128875" y="0"/>
            <a:chExt cx="8894375" cy="5144700"/>
          </a:xfrm>
        </p:grpSpPr>
        <p:cxnSp>
          <p:nvCxnSpPr>
            <p:cNvPr id="580" name="Google Shape;580;g39c1a85cac3_0_3391"/>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581" name="Google Shape;581;g39c1a85cac3_0_3391"/>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582" name="Google Shape;582;g39c1a85cac3_0_3391"/>
            <p:cNvCxnSpPr/>
            <p:nvPr/>
          </p:nvCxnSpPr>
          <p:spPr>
            <a:xfrm>
              <a:off x="128875" y="1287125"/>
              <a:ext cx="8892000" cy="0"/>
            </a:xfrm>
            <a:prstGeom prst="straightConnector1">
              <a:avLst/>
            </a:prstGeom>
            <a:noFill/>
            <a:ln cap="flat" cmpd="sng" w="9525">
              <a:solidFill>
                <a:schemeClr val="dk2"/>
              </a:solidFill>
              <a:prstDash val="solid"/>
              <a:round/>
              <a:headEnd len="sm" w="sm" type="none"/>
              <a:tailEnd len="sm" w="sm" type="none"/>
            </a:ln>
          </p:spPr>
        </p:cxnSp>
      </p:grpSp>
      <p:sp>
        <p:nvSpPr>
          <p:cNvPr id="583" name="Google Shape;583;g39c1a85cac3_0_3391"/>
          <p:cNvSpPr txBox="1"/>
          <p:nvPr>
            <p:ph idx="1" type="subTitle"/>
          </p:nvPr>
        </p:nvSpPr>
        <p:spPr>
          <a:xfrm>
            <a:off x="5364800" y="4526452"/>
            <a:ext cx="3652200" cy="338700"/>
          </a:xfrm>
          <a:prstGeom prst="rect">
            <a:avLst/>
          </a:prstGeom>
          <a:noFill/>
          <a:ln>
            <a:noFill/>
          </a:ln>
        </p:spPr>
        <p:txBody>
          <a:bodyPr anchorCtr="0" anchor="t" bIns="91425" lIns="91425" spcFirstLastPara="1" rIns="91425" wrap="square" tIns="91425">
            <a:noAutofit/>
          </a:bodyPr>
          <a:lstStyle>
            <a:lvl1pPr lvl="0" algn="r">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cSld name="BLANK_1_1_1_1_1_1_1_1_1_1_2">
    <p:spTree>
      <p:nvGrpSpPr>
        <p:cNvPr id="584" name="Shape 584"/>
        <p:cNvGrpSpPr/>
        <p:nvPr/>
      </p:nvGrpSpPr>
      <p:grpSpPr>
        <a:xfrm>
          <a:off x="0" y="0"/>
          <a:ext cx="0" cy="0"/>
          <a:chOff x="0" y="0"/>
          <a:chExt cx="0" cy="0"/>
        </a:xfrm>
      </p:grpSpPr>
      <p:sp>
        <p:nvSpPr>
          <p:cNvPr id="585" name="Google Shape;585;g39c1a85cac3_0_3401"/>
          <p:cNvSpPr txBox="1"/>
          <p:nvPr>
            <p:ph idx="1" type="subTitle"/>
          </p:nvPr>
        </p:nvSpPr>
        <p:spPr>
          <a:xfrm>
            <a:off x="3940150" y="1291385"/>
            <a:ext cx="2541000" cy="25701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586" name="Google Shape;586;g39c1a85cac3_0_3401"/>
          <p:cNvSpPr/>
          <p:nvPr>
            <p:ph idx="2" type="pic"/>
          </p:nvPr>
        </p:nvSpPr>
        <p:spPr>
          <a:xfrm>
            <a:off x="134150" y="1296400"/>
            <a:ext cx="1260000" cy="1272600"/>
          </a:xfrm>
          <a:prstGeom prst="rect">
            <a:avLst/>
          </a:prstGeom>
          <a:noFill/>
          <a:ln>
            <a:noFill/>
          </a:ln>
        </p:spPr>
      </p:sp>
      <p:sp>
        <p:nvSpPr>
          <p:cNvPr id="587" name="Google Shape;587;g39c1a85cac3_0_340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88" name="Google Shape;588;g39c1a85cac3_0_3401"/>
          <p:cNvSpPr txBox="1"/>
          <p:nvPr>
            <p:ph type="title"/>
          </p:nvPr>
        </p:nvSpPr>
        <p:spPr>
          <a:xfrm>
            <a:off x="1453925" y="228600"/>
            <a:ext cx="62022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589" name="Google Shape;589;g39c1a85cac3_0_3401"/>
          <p:cNvSpPr txBox="1"/>
          <p:nvPr>
            <p:ph idx="3" type="subTitle"/>
          </p:nvPr>
        </p:nvSpPr>
        <p:spPr>
          <a:xfrm>
            <a:off x="1399375" y="1291225"/>
            <a:ext cx="2541000" cy="25701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590" name="Google Shape;590;g39c1a85cac3_0_3401"/>
          <p:cNvSpPr txBox="1"/>
          <p:nvPr>
            <p:ph idx="4" type="subTitle"/>
          </p:nvPr>
        </p:nvSpPr>
        <p:spPr>
          <a:xfrm>
            <a:off x="6481150" y="2579575"/>
            <a:ext cx="2541000" cy="21639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cxnSp>
        <p:nvCxnSpPr>
          <p:cNvPr id="591" name="Google Shape;591;g39c1a85cac3_0_3401"/>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592" name="Google Shape;592;g39c1a85cac3_0_3401"/>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BLANK_1_1_1_1_1_1_1_1_1_1_1">
    <p:spTree>
      <p:nvGrpSpPr>
        <p:cNvPr id="593" name="Shape 593"/>
        <p:cNvGrpSpPr/>
        <p:nvPr/>
      </p:nvGrpSpPr>
      <p:grpSpPr>
        <a:xfrm>
          <a:off x="0" y="0"/>
          <a:ext cx="0" cy="0"/>
          <a:chOff x="0" y="0"/>
          <a:chExt cx="0" cy="0"/>
        </a:xfrm>
      </p:grpSpPr>
      <p:sp>
        <p:nvSpPr>
          <p:cNvPr id="594" name="Google Shape;594;g39c1a85cac3_0_3410"/>
          <p:cNvSpPr txBox="1"/>
          <p:nvPr>
            <p:ph type="title"/>
          </p:nvPr>
        </p:nvSpPr>
        <p:spPr>
          <a:xfrm>
            <a:off x="1408575" y="25858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dk1"/>
              </a:buClr>
              <a:buSzPts val="900"/>
              <a:buFont typeface="Poppins"/>
              <a:buNone/>
              <a:defRPr sz="900">
                <a:solidFill>
                  <a:schemeClr val="dk1"/>
                </a:solidFill>
              </a:defRPr>
            </a:lvl1pPr>
            <a:lvl2pPr lvl="1" algn="l">
              <a:lnSpc>
                <a:spcPct val="115000"/>
              </a:lnSpc>
              <a:spcBef>
                <a:spcPts val="0"/>
              </a:spcBef>
              <a:spcAft>
                <a:spcPts val="0"/>
              </a:spcAft>
              <a:buSzPts val="1400"/>
              <a:buFont typeface="Poppins"/>
              <a:buNone/>
              <a:defRPr>
                <a:latin typeface="Poppins"/>
                <a:ea typeface="Poppins"/>
                <a:cs typeface="Poppins"/>
                <a:sym typeface="Poppins"/>
              </a:defRPr>
            </a:lvl2pPr>
            <a:lvl3pPr lvl="2" algn="l">
              <a:lnSpc>
                <a:spcPct val="115000"/>
              </a:lnSpc>
              <a:spcBef>
                <a:spcPts val="0"/>
              </a:spcBef>
              <a:spcAft>
                <a:spcPts val="0"/>
              </a:spcAft>
              <a:buSzPts val="1400"/>
              <a:buFont typeface="Poppins"/>
              <a:buNone/>
              <a:defRPr>
                <a:latin typeface="Poppins"/>
                <a:ea typeface="Poppins"/>
                <a:cs typeface="Poppins"/>
                <a:sym typeface="Poppins"/>
              </a:defRPr>
            </a:lvl3pPr>
            <a:lvl4pPr lvl="3" algn="l">
              <a:lnSpc>
                <a:spcPct val="115000"/>
              </a:lnSpc>
              <a:spcBef>
                <a:spcPts val="0"/>
              </a:spcBef>
              <a:spcAft>
                <a:spcPts val="0"/>
              </a:spcAft>
              <a:buSzPts val="1400"/>
              <a:buFont typeface="Poppins"/>
              <a:buNone/>
              <a:defRPr>
                <a:latin typeface="Poppins"/>
                <a:ea typeface="Poppins"/>
                <a:cs typeface="Poppins"/>
                <a:sym typeface="Poppins"/>
              </a:defRPr>
            </a:lvl4pPr>
            <a:lvl5pPr lvl="4" algn="l">
              <a:lnSpc>
                <a:spcPct val="115000"/>
              </a:lnSpc>
              <a:spcBef>
                <a:spcPts val="0"/>
              </a:spcBef>
              <a:spcAft>
                <a:spcPts val="0"/>
              </a:spcAft>
              <a:buSzPts val="1400"/>
              <a:buFont typeface="Poppins"/>
              <a:buNone/>
              <a:defRPr>
                <a:latin typeface="Poppins"/>
                <a:ea typeface="Poppins"/>
                <a:cs typeface="Poppins"/>
                <a:sym typeface="Poppins"/>
              </a:defRPr>
            </a:lvl5pPr>
            <a:lvl6pPr lvl="5" algn="l">
              <a:lnSpc>
                <a:spcPct val="115000"/>
              </a:lnSpc>
              <a:spcBef>
                <a:spcPts val="0"/>
              </a:spcBef>
              <a:spcAft>
                <a:spcPts val="0"/>
              </a:spcAft>
              <a:buSzPts val="1400"/>
              <a:buFont typeface="Poppins"/>
              <a:buNone/>
              <a:defRPr>
                <a:latin typeface="Poppins"/>
                <a:ea typeface="Poppins"/>
                <a:cs typeface="Poppins"/>
                <a:sym typeface="Poppins"/>
              </a:defRPr>
            </a:lvl6pPr>
            <a:lvl7pPr lvl="6" algn="l">
              <a:lnSpc>
                <a:spcPct val="115000"/>
              </a:lnSpc>
              <a:spcBef>
                <a:spcPts val="0"/>
              </a:spcBef>
              <a:spcAft>
                <a:spcPts val="0"/>
              </a:spcAft>
              <a:buSzPts val="1400"/>
              <a:buFont typeface="Poppins"/>
              <a:buNone/>
              <a:defRPr>
                <a:latin typeface="Poppins"/>
                <a:ea typeface="Poppins"/>
                <a:cs typeface="Poppins"/>
                <a:sym typeface="Poppins"/>
              </a:defRPr>
            </a:lvl7pPr>
            <a:lvl8pPr lvl="7" algn="l">
              <a:lnSpc>
                <a:spcPct val="115000"/>
              </a:lnSpc>
              <a:spcBef>
                <a:spcPts val="0"/>
              </a:spcBef>
              <a:spcAft>
                <a:spcPts val="0"/>
              </a:spcAft>
              <a:buSzPts val="1400"/>
              <a:buFont typeface="Poppins"/>
              <a:buNone/>
              <a:defRPr>
                <a:latin typeface="Poppins"/>
                <a:ea typeface="Poppins"/>
                <a:cs typeface="Poppins"/>
                <a:sym typeface="Poppins"/>
              </a:defRPr>
            </a:lvl8pPr>
            <a:lvl9pPr lvl="8" algn="l">
              <a:lnSpc>
                <a:spcPct val="115000"/>
              </a:lnSpc>
              <a:spcBef>
                <a:spcPts val="0"/>
              </a:spcBef>
              <a:spcAft>
                <a:spcPts val="0"/>
              </a:spcAft>
              <a:buSzPts val="1400"/>
              <a:buFont typeface="Poppins"/>
              <a:buNone/>
              <a:defRPr>
                <a:latin typeface="Poppins"/>
                <a:ea typeface="Poppins"/>
                <a:cs typeface="Poppins"/>
                <a:sym typeface="Poppins"/>
              </a:defRPr>
            </a:lvl9pPr>
          </a:lstStyle>
          <a:p/>
        </p:txBody>
      </p:sp>
      <p:sp>
        <p:nvSpPr>
          <p:cNvPr id="595" name="Google Shape;595;g39c1a85cac3_0_3410"/>
          <p:cNvSpPr txBox="1"/>
          <p:nvPr>
            <p:ph idx="2" type="title"/>
          </p:nvPr>
        </p:nvSpPr>
        <p:spPr>
          <a:xfrm>
            <a:off x="2669675" y="38677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596" name="Google Shape;596;g39c1a85cac3_0_3410"/>
          <p:cNvSpPr txBox="1"/>
          <p:nvPr>
            <p:ph idx="3" type="title"/>
          </p:nvPr>
        </p:nvSpPr>
        <p:spPr>
          <a:xfrm>
            <a:off x="5217125" y="3861475"/>
            <a:ext cx="3462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597" name="Google Shape;597;g39c1a85cac3_0_3410"/>
          <p:cNvSpPr txBox="1"/>
          <p:nvPr>
            <p:ph idx="4" type="title"/>
          </p:nvPr>
        </p:nvSpPr>
        <p:spPr>
          <a:xfrm>
            <a:off x="3947363" y="25795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598" name="Google Shape;598;g39c1a85cac3_0_3410"/>
          <p:cNvSpPr txBox="1"/>
          <p:nvPr>
            <p:ph idx="5" type="title"/>
          </p:nvPr>
        </p:nvSpPr>
        <p:spPr>
          <a:xfrm>
            <a:off x="6489150" y="2579575"/>
            <a:ext cx="3462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599" name="Google Shape;599;g39c1a85cac3_0_3410"/>
          <p:cNvSpPr txBox="1"/>
          <p:nvPr>
            <p:ph idx="1" type="subTitle"/>
          </p:nvPr>
        </p:nvSpPr>
        <p:spPr>
          <a:xfrm>
            <a:off x="1736450" y="25858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600" name="Google Shape;600;g39c1a85cac3_0_341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601" name="Google Shape;601;g39c1a85cac3_0_3410"/>
          <p:cNvGrpSpPr/>
          <p:nvPr/>
        </p:nvGrpSpPr>
        <p:grpSpPr>
          <a:xfrm>
            <a:off x="128875" y="0"/>
            <a:ext cx="8894400" cy="5144700"/>
            <a:chOff x="128875" y="0"/>
            <a:chExt cx="8894400" cy="5144700"/>
          </a:xfrm>
        </p:grpSpPr>
        <p:cxnSp>
          <p:nvCxnSpPr>
            <p:cNvPr id="602" name="Google Shape;602;g39c1a85cac3_0_3410"/>
            <p:cNvCxnSpPr/>
            <p:nvPr/>
          </p:nvCxnSpPr>
          <p:spPr>
            <a:xfrm>
              <a:off x="6480997" y="1200"/>
              <a:ext cx="0" cy="3860700"/>
            </a:xfrm>
            <a:prstGeom prst="straightConnector1">
              <a:avLst/>
            </a:prstGeom>
            <a:noFill/>
            <a:ln cap="flat" cmpd="sng" w="9525">
              <a:solidFill>
                <a:schemeClr val="accent3"/>
              </a:solidFill>
              <a:prstDash val="solid"/>
              <a:round/>
              <a:headEnd len="sm" w="sm" type="none"/>
              <a:tailEnd len="sm" w="sm" type="none"/>
            </a:ln>
          </p:spPr>
        </p:cxnSp>
        <p:cxnSp>
          <p:nvCxnSpPr>
            <p:cNvPr id="603" name="Google Shape;603;g39c1a85cac3_0_3410"/>
            <p:cNvCxnSpPr/>
            <p:nvPr/>
          </p:nvCxnSpPr>
          <p:spPr>
            <a:xfrm>
              <a:off x="7752125" y="1200"/>
              <a:ext cx="0" cy="2578500"/>
            </a:xfrm>
            <a:prstGeom prst="straightConnector1">
              <a:avLst/>
            </a:prstGeom>
            <a:noFill/>
            <a:ln cap="flat" cmpd="sng" w="9525">
              <a:solidFill>
                <a:schemeClr val="accent3"/>
              </a:solidFill>
              <a:prstDash val="solid"/>
              <a:round/>
              <a:headEnd len="sm" w="sm" type="none"/>
              <a:tailEnd len="sm" w="sm" type="none"/>
            </a:ln>
          </p:spPr>
        </p:cxnSp>
        <p:cxnSp>
          <p:nvCxnSpPr>
            <p:cNvPr id="604" name="Google Shape;604;g39c1a85cac3_0_3410"/>
            <p:cNvCxnSpPr/>
            <p:nvPr/>
          </p:nvCxnSpPr>
          <p:spPr>
            <a:xfrm>
              <a:off x="128875" y="3861475"/>
              <a:ext cx="8885400" cy="0"/>
            </a:xfrm>
            <a:prstGeom prst="straightConnector1">
              <a:avLst/>
            </a:prstGeom>
            <a:noFill/>
            <a:ln cap="flat" cmpd="sng" w="9525">
              <a:solidFill>
                <a:schemeClr val="accent3"/>
              </a:solidFill>
              <a:prstDash val="solid"/>
              <a:round/>
              <a:headEnd len="sm" w="sm" type="none"/>
              <a:tailEnd len="sm" w="sm" type="none"/>
            </a:ln>
          </p:spPr>
        </p:cxnSp>
        <p:cxnSp>
          <p:nvCxnSpPr>
            <p:cNvPr id="605" name="Google Shape;605;g39c1a85cac3_0_3410"/>
            <p:cNvCxnSpPr/>
            <p:nvPr/>
          </p:nvCxnSpPr>
          <p:spPr>
            <a:xfrm>
              <a:off x="128875" y="2579575"/>
              <a:ext cx="8894400" cy="0"/>
            </a:xfrm>
            <a:prstGeom prst="straightConnector1">
              <a:avLst/>
            </a:prstGeom>
            <a:noFill/>
            <a:ln cap="flat" cmpd="sng" w="9525">
              <a:solidFill>
                <a:schemeClr val="accent3"/>
              </a:solidFill>
              <a:prstDash val="solid"/>
              <a:round/>
              <a:headEnd len="sm" w="sm" type="none"/>
              <a:tailEnd len="sm" w="sm" type="none"/>
            </a:ln>
          </p:spPr>
        </p:cxnSp>
        <p:cxnSp>
          <p:nvCxnSpPr>
            <p:cNvPr id="606" name="Google Shape;606;g39c1a85cac3_0_3410"/>
            <p:cNvCxnSpPr/>
            <p:nvPr/>
          </p:nvCxnSpPr>
          <p:spPr>
            <a:xfrm>
              <a:off x="5212100" y="0"/>
              <a:ext cx="0" cy="2580000"/>
            </a:xfrm>
            <a:prstGeom prst="straightConnector1">
              <a:avLst/>
            </a:prstGeom>
            <a:noFill/>
            <a:ln cap="flat" cmpd="sng" w="9525">
              <a:solidFill>
                <a:schemeClr val="accent3"/>
              </a:solidFill>
              <a:prstDash val="solid"/>
              <a:round/>
              <a:headEnd len="sm" w="sm" type="none"/>
              <a:tailEnd len="sm" w="sm" type="none"/>
            </a:ln>
          </p:spPr>
        </p:cxnSp>
        <p:cxnSp>
          <p:nvCxnSpPr>
            <p:cNvPr id="607" name="Google Shape;607;g39c1a85cac3_0_3410"/>
            <p:cNvCxnSpPr/>
            <p:nvPr/>
          </p:nvCxnSpPr>
          <p:spPr>
            <a:xfrm>
              <a:off x="3940150" y="1291375"/>
              <a:ext cx="0" cy="2571600"/>
            </a:xfrm>
            <a:prstGeom prst="straightConnector1">
              <a:avLst/>
            </a:prstGeom>
            <a:noFill/>
            <a:ln cap="flat" cmpd="sng" w="9525">
              <a:solidFill>
                <a:schemeClr val="accent3"/>
              </a:solidFill>
              <a:prstDash val="solid"/>
              <a:round/>
              <a:headEnd len="sm" w="sm" type="none"/>
              <a:tailEnd len="sm" w="sm" type="none"/>
            </a:ln>
          </p:spPr>
        </p:cxnSp>
        <p:cxnSp>
          <p:nvCxnSpPr>
            <p:cNvPr id="608" name="Google Shape;608;g39c1a85cac3_0_3410"/>
            <p:cNvCxnSpPr/>
            <p:nvPr/>
          </p:nvCxnSpPr>
          <p:spPr>
            <a:xfrm>
              <a:off x="2669725" y="1291375"/>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609" name="Google Shape;609;g39c1a85cac3_0_3410"/>
            <p:cNvCxnSpPr/>
            <p:nvPr/>
          </p:nvCxnSpPr>
          <p:spPr>
            <a:xfrm>
              <a:off x="1399300" y="1291375"/>
              <a:ext cx="0" cy="3853200"/>
            </a:xfrm>
            <a:prstGeom prst="straightConnector1">
              <a:avLst/>
            </a:prstGeom>
            <a:noFill/>
            <a:ln cap="flat" cmpd="sng" w="9525">
              <a:solidFill>
                <a:schemeClr val="accent3"/>
              </a:solidFill>
              <a:prstDash val="solid"/>
              <a:round/>
              <a:headEnd len="sm" w="sm" type="none"/>
              <a:tailEnd len="sm" w="sm" type="none"/>
            </a:ln>
          </p:spPr>
        </p:cxnSp>
        <p:cxnSp>
          <p:nvCxnSpPr>
            <p:cNvPr id="610" name="Google Shape;610;g39c1a85cac3_0_3410"/>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611" name="Google Shape;611;g39c1a85cac3_0_3410"/>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612" name="Google Shape;612;g39c1a85cac3_0_3410"/>
            <p:cNvCxnSpPr/>
            <p:nvPr/>
          </p:nvCxnSpPr>
          <p:spPr>
            <a:xfrm>
              <a:off x="128875" y="1291375"/>
              <a:ext cx="8885400" cy="0"/>
            </a:xfrm>
            <a:prstGeom prst="straightConnector1">
              <a:avLst/>
            </a:prstGeom>
            <a:noFill/>
            <a:ln cap="flat" cmpd="sng" w="9525">
              <a:solidFill>
                <a:schemeClr val="accent3"/>
              </a:solidFill>
              <a:prstDash val="solid"/>
              <a:round/>
              <a:headEnd len="sm" w="sm" type="none"/>
              <a:tailEnd len="sm" w="sm" type="none"/>
            </a:ln>
          </p:spPr>
        </p:cxnSp>
        <p:cxnSp>
          <p:nvCxnSpPr>
            <p:cNvPr id="613" name="Google Shape;613;g39c1a85cac3_0_3410"/>
            <p:cNvCxnSpPr/>
            <p:nvPr/>
          </p:nvCxnSpPr>
          <p:spPr>
            <a:xfrm rot="10800000">
              <a:off x="7752125" y="3861112"/>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614" name="Google Shape;614;g39c1a85cac3_0_3410"/>
            <p:cNvCxnSpPr/>
            <p:nvPr/>
          </p:nvCxnSpPr>
          <p:spPr>
            <a:xfrm rot="10800000">
              <a:off x="5212100" y="3861112"/>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615" name="Google Shape;615;g39c1a85cac3_0_3410"/>
            <p:cNvCxnSpPr/>
            <p:nvPr/>
          </p:nvCxnSpPr>
          <p:spPr>
            <a:xfrm rot="10800000">
              <a:off x="2672963" y="3861112"/>
              <a:ext cx="0" cy="1281900"/>
            </a:xfrm>
            <a:prstGeom prst="straightConnector1">
              <a:avLst/>
            </a:prstGeom>
            <a:noFill/>
            <a:ln cap="flat" cmpd="sng" w="9525">
              <a:solidFill>
                <a:schemeClr val="accent3"/>
              </a:solidFill>
              <a:prstDash val="solid"/>
              <a:round/>
              <a:headEnd len="sm" w="sm" type="none"/>
              <a:tailEnd len="sm" w="sm" type="none"/>
            </a:ln>
          </p:spPr>
        </p:cxnSp>
      </p:grpSp>
      <p:sp>
        <p:nvSpPr>
          <p:cNvPr id="616" name="Google Shape;616;g39c1a85cac3_0_3410"/>
          <p:cNvSpPr txBox="1"/>
          <p:nvPr>
            <p:ph idx="6" type="subTitle"/>
          </p:nvPr>
        </p:nvSpPr>
        <p:spPr>
          <a:xfrm>
            <a:off x="4275713" y="25795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617" name="Google Shape;617;g39c1a85cac3_0_3410"/>
          <p:cNvSpPr txBox="1"/>
          <p:nvPr>
            <p:ph idx="7" type="subTitle"/>
          </p:nvPr>
        </p:nvSpPr>
        <p:spPr>
          <a:xfrm>
            <a:off x="6817988" y="25795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618" name="Google Shape;618;g39c1a85cac3_0_3410"/>
          <p:cNvSpPr txBox="1"/>
          <p:nvPr>
            <p:ph idx="8" type="subTitle"/>
          </p:nvPr>
        </p:nvSpPr>
        <p:spPr>
          <a:xfrm>
            <a:off x="5552488" y="38614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619" name="Google Shape;619;g39c1a85cac3_0_3410"/>
          <p:cNvSpPr txBox="1"/>
          <p:nvPr>
            <p:ph idx="9" type="subTitle"/>
          </p:nvPr>
        </p:nvSpPr>
        <p:spPr>
          <a:xfrm>
            <a:off x="3009325" y="38614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620" name="Google Shape;620;g39c1a85cac3_0_3410"/>
          <p:cNvSpPr txBox="1"/>
          <p:nvPr>
            <p:ph idx="13" type="title"/>
          </p:nvPr>
        </p:nvSpPr>
        <p:spPr>
          <a:xfrm>
            <a:off x="133375" y="236850"/>
            <a:ext cx="5078700" cy="567600"/>
          </a:xfrm>
          <a:prstGeom prst="rect">
            <a:avLst/>
          </a:prstGeom>
          <a:noFill/>
          <a:ln>
            <a:noFill/>
          </a:ln>
        </p:spPr>
        <p:txBody>
          <a:bodyPr anchorCtr="0" anchor="t" bIns="0" lIns="91425" spcFirstLastPara="1" rIns="91425" wrap="square" tIns="0">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1">
  <p:cSld name="BLANK_1_1_1_1_1_1_1_1_1_1_1_1_1_1_2">
    <p:spTree>
      <p:nvGrpSpPr>
        <p:cNvPr id="621" name="Shape 621"/>
        <p:cNvGrpSpPr/>
        <p:nvPr/>
      </p:nvGrpSpPr>
      <p:grpSpPr>
        <a:xfrm>
          <a:off x="0" y="0"/>
          <a:ext cx="0" cy="0"/>
          <a:chOff x="0" y="0"/>
          <a:chExt cx="0" cy="0"/>
        </a:xfrm>
      </p:grpSpPr>
      <p:cxnSp>
        <p:nvCxnSpPr>
          <p:cNvPr id="622" name="Google Shape;622;g39c1a85cac3_0_3438"/>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623" name="Google Shape;623;g39c1a85cac3_0_3438"/>
          <p:cNvSpPr txBox="1"/>
          <p:nvPr>
            <p:ph idx="1" type="subTitle"/>
          </p:nvPr>
        </p:nvSpPr>
        <p:spPr>
          <a:xfrm>
            <a:off x="984950" y="3865575"/>
            <a:ext cx="416700" cy="3936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accent6"/>
                </a:solidFill>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624" name="Google Shape;624;g39c1a85cac3_0_3438"/>
          <p:cNvSpPr txBox="1"/>
          <p:nvPr>
            <p:ph idx="2" type="subTitle"/>
          </p:nvPr>
        </p:nvSpPr>
        <p:spPr>
          <a:xfrm>
            <a:off x="984950" y="2584425"/>
            <a:ext cx="416700" cy="393600"/>
          </a:xfrm>
          <a:prstGeom prst="rect">
            <a:avLst/>
          </a:prstGeom>
          <a:solidFill>
            <a:schemeClr val="lt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625" name="Google Shape;625;g39c1a85cac3_0_3438"/>
          <p:cNvSpPr txBox="1"/>
          <p:nvPr>
            <p:ph type="title"/>
          </p:nvPr>
        </p:nvSpPr>
        <p:spPr>
          <a:xfrm>
            <a:off x="139700" y="228600"/>
            <a:ext cx="6480300" cy="587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cxnSp>
        <p:nvCxnSpPr>
          <p:cNvPr id="626" name="Google Shape;626;g39c1a85cac3_0_3438"/>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
        <p:nvSpPr>
          <p:cNvPr id="627" name="Google Shape;627;g39c1a85cac3_0_3438"/>
          <p:cNvSpPr txBox="1"/>
          <p:nvPr>
            <p:ph idx="3" type="subTitle"/>
          </p:nvPr>
        </p:nvSpPr>
        <p:spPr>
          <a:xfrm>
            <a:off x="984950" y="1291350"/>
            <a:ext cx="416700" cy="393600"/>
          </a:xfrm>
          <a:prstGeom prst="rect">
            <a:avLst/>
          </a:prstGeom>
          <a:solidFill>
            <a:schemeClr val="lt1"/>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628" name="Google Shape;628;g39c1a85cac3_0_3438"/>
          <p:cNvSpPr txBox="1"/>
          <p:nvPr>
            <p:ph idx="4" type="body"/>
          </p:nvPr>
        </p:nvSpPr>
        <p:spPr>
          <a:xfrm>
            <a:off x="1399300" y="1548450"/>
            <a:ext cx="3811200" cy="951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accent6"/>
              </a:buClr>
              <a:buSzPts val="1000"/>
              <a:buChar char="●"/>
              <a:defRPr>
                <a:solidFill>
                  <a:schemeClr val="accent6"/>
                </a:solidFill>
              </a:defRPr>
            </a:lvl1pPr>
            <a:lvl2pPr indent="-292100" lvl="1" marL="914400" algn="l">
              <a:lnSpc>
                <a:spcPct val="100000"/>
              </a:lnSpc>
              <a:spcBef>
                <a:spcPts val="800"/>
              </a:spcBef>
              <a:spcAft>
                <a:spcPts val="0"/>
              </a:spcAft>
              <a:buClr>
                <a:schemeClr val="accent6"/>
              </a:buClr>
              <a:buSzPts val="1000"/>
              <a:buChar char="○"/>
              <a:defRPr>
                <a:solidFill>
                  <a:schemeClr val="accent6"/>
                </a:solidFill>
              </a:defRPr>
            </a:lvl2pPr>
            <a:lvl3pPr indent="-292100" lvl="2" marL="1371600" algn="l">
              <a:lnSpc>
                <a:spcPct val="100000"/>
              </a:lnSpc>
              <a:spcBef>
                <a:spcPts val="800"/>
              </a:spcBef>
              <a:spcAft>
                <a:spcPts val="0"/>
              </a:spcAft>
              <a:buClr>
                <a:schemeClr val="accent6"/>
              </a:buClr>
              <a:buSzPts val="1000"/>
              <a:buChar char="■"/>
              <a:defRPr>
                <a:solidFill>
                  <a:schemeClr val="accent6"/>
                </a:solidFill>
              </a:defRPr>
            </a:lvl3pPr>
            <a:lvl4pPr indent="-292100" lvl="3" marL="1828800" algn="l">
              <a:lnSpc>
                <a:spcPct val="100000"/>
              </a:lnSpc>
              <a:spcBef>
                <a:spcPts val="800"/>
              </a:spcBef>
              <a:spcAft>
                <a:spcPts val="0"/>
              </a:spcAft>
              <a:buClr>
                <a:schemeClr val="accent6"/>
              </a:buClr>
              <a:buSzPts val="1000"/>
              <a:buChar char="●"/>
              <a:defRPr>
                <a:solidFill>
                  <a:schemeClr val="accent6"/>
                </a:solidFill>
              </a:defRPr>
            </a:lvl4pPr>
            <a:lvl5pPr indent="-292100" lvl="4" marL="2286000" algn="l">
              <a:lnSpc>
                <a:spcPct val="100000"/>
              </a:lnSpc>
              <a:spcBef>
                <a:spcPts val="800"/>
              </a:spcBef>
              <a:spcAft>
                <a:spcPts val="0"/>
              </a:spcAft>
              <a:buClr>
                <a:schemeClr val="accent6"/>
              </a:buClr>
              <a:buSzPts val="1000"/>
              <a:buChar char="○"/>
              <a:defRPr>
                <a:solidFill>
                  <a:schemeClr val="accent6"/>
                </a:solidFill>
              </a:defRPr>
            </a:lvl5pPr>
            <a:lvl6pPr indent="-292100" lvl="5" marL="2743200" algn="l">
              <a:lnSpc>
                <a:spcPct val="100000"/>
              </a:lnSpc>
              <a:spcBef>
                <a:spcPts val="800"/>
              </a:spcBef>
              <a:spcAft>
                <a:spcPts val="0"/>
              </a:spcAft>
              <a:buClr>
                <a:schemeClr val="accent6"/>
              </a:buClr>
              <a:buSzPts val="1000"/>
              <a:buChar char="■"/>
              <a:defRPr>
                <a:solidFill>
                  <a:schemeClr val="accent6"/>
                </a:solidFill>
              </a:defRPr>
            </a:lvl6pPr>
            <a:lvl7pPr indent="-292100" lvl="6" marL="3200400" algn="l">
              <a:lnSpc>
                <a:spcPct val="100000"/>
              </a:lnSpc>
              <a:spcBef>
                <a:spcPts val="800"/>
              </a:spcBef>
              <a:spcAft>
                <a:spcPts val="0"/>
              </a:spcAft>
              <a:buClr>
                <a:schemeClr val="accent6"/>
              </a:buClr>
              <a:buSzPts val="1000"/>
              <a:buChar char="●"/>
              <a:defRPr>
                <a:solidFill>
                  <a:schemeClr val="accent6"/>
                </a:solidFill>
              </a:defRPr>
            </a:lvl7pPr>
            <a:lvl8pPr indent="-292100" lvl="7" marL="3657600" algn="l">
              <a:lnSpc>
                <a:spcPct val="100000"/>
              </a:lnSpc>
              <a:spcBef>
                <a:spcPts val="800"/>
              </a:spcBef>
              <a:spcAft>
                <a:spcPts val="0"/>
              </a:spcAft>
              <a:buClr>
                <a:schemeClr val="accent6"/>
              </a:buClr>
              <a:buSzPts val="1000"/>
              <a:buChar char="○"/>
              <a:defRPr>
                <a:solidFill>
                  <a:schemeClr val="accent6"/>
                </a:solidFill>
              </a:defRPr>
            </a:lvl8pPr>
            <a:lvl9pPr indent="-292100" lvl="8" marL="4114800" algn="l">
              <a:lnSpc>
                <a:spcPct val="100000"/>
              </a:lnSpc>
              <a:spcBef>
                <a:spcPts val="800"/>
              </a:spcBef>
              <a:spcAft>
                <a:spcPts val="800"/>
              </a:spcAft>
              <a:buClr>
                <a:schemeClr val="accent6"/>
              </a:buClr>
              <a:buSzPts val="1000"/>
              <a:buChar char="■"/>
              <a:defRPr>
                <a:solidFill>
                  <a:schemeClr val="accent6"/>
                </a:solidFill>
              </a:defRPr>
            </a:lvl9pPr>
          </a:lstStyle>
          <a:p/>
        </p:txBody>
      </p:sp>
      <p:sp>
        <p:nvSpPr>
          <p:cNvPr id="629" name="Google Shape;629;g39c1a85cac3_0_3438"/>
          <p:cNvSpPr txBox="1"/>
          <p:nvPr>
            <p:ph idx="5" type="subTitle"/>
          </p:nvPr>
        </p:nvSpPr>
        <p:spPr>
          <a:xfrm>
            <a:off x="1400950" y="12913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630" name="Google Shape;630;g39c1a85cac3_0_3438"/>
          <p:cNvSpPr txBox="1"/>
          <p:nvPr>
            <p:ph idx="6" type="body"/>
          </p:nvPr>
        </p:nvSpPr>
        <p:spPr>
          <a:xfrm>
            <a:off x="1399300" y="2838025"/>
            <a:ext cx="3811200" cy="1023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31" name="Google Shape;631;g39c1a85cac3_0_3438"/>
          <p:cNvSpPr txBox="1"/>
          <p:nvPr>
            <p:ph idx="7" type="subTitle"/>
          </p:nvPr>
        </p:nvSpPr>
        <p:spPr>
          <a:xfrm>
            <a:off x="1399313" y="257642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632" name="Google Shape;632;g39c1a85cac3_0_3438"/>
          <p:cNvSpPr txBox="1"/>
          <p:nvPr>
            <p:ph idx="8" type="body"/>
          </p:nvPr>
        </p:nvSpPr>
        <p:spPr>
          <a:xfrm>
            <a:off x="1399325" y="4123075"/>
            <a:ext cx="3811200" cy="891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33" name="Google Shape;633;g39c1a85cac3_0_3438"/>
          <p:cNvSpPr txBox="1"/>
          <p:nvPr>
            <p:ph idx="9" type="subTitle"/>
          </p:nvPr>
        </p:nvSpPr>
        <p:spPr>
          <a:xfrm>
            <a:off x="1399338" y="38614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634" name="Google Shape;634;g39c1a85cac3_0_343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635" name="Google Shape;635;g39c1a85cac3_0_3438"/>
          <p:cNvSpPr/>
          <p:nvPr>
            <p:ph idx="13" type="pic"/>
          </p:nvPr>
        </p:nvSpPr>
        <p:spPr>
          <a:xfrm>
            <a:off x="5215425" y="1291375"/>
            <a:ext cx="3807900" cy="3853500"/>
          </a:xfrm>
          <a:prstGeom prst="rect">
            <a:avLst/>
          </a:prstGeom>
          <a:noFill/>
          <a:ln>
            <a:noFill/>
          </a:ln>
        </p:spPr>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2">
  <p:cSld name="BLANK_1_1_1_1_1_1_1_1_1_1_1_1_1_1_2_1">
    <p:spTree>
      <p:nvGrpSpPr>
        <p:cNvPr id="636" name="Shape 636"/>
        <p:cNvGrpSpPr/>
        <p:nvPr/>
      </p:nvGrpSpPr>
      <p:grpSpPr>
        <a:xfrm>
          <a:off x="0" y="0"/>
          <a:ext cx="0" cy="0"/>
          <a:chOff x="0" y="0"/>
          <a:chExt cx="0" cy="0"/>
        </a:xfrm>
      </p:grpSpPr>
      <p:sp>
        <p:nvSpPr>
          <p:cNvPr id="637" name="Google Shape;637;g39c1a85cac3_0_3453"/>
          <p:cNvSpPr/>
          <p:nvPr>
            <p:ph idx="2" type="pic"/>
          </p:nvPr>
        </p:nvSpPr>
        <p:spPr>
          <a:xfrm>
            <a:off x="7751475" y="1291350"/>
            <a:ext cx="1266300" cy="1285200"/>
          </a:xfrm>
          <a:prstGeom prst="rect">
            <a:avLst/>
          </a:prstGeom>
          <a:noFill/>
          <a:ln>
            <a:noFill/>
          </a:ln>
        </p:spPr>
      </p:sp>
      <p:sp>
        <p:nvSpPr>
          <p:cNvPr id="638" name="Google Shape;638;g39c1a85cac3_0_3453"/>
          <p:cNvSpPr/>
          <p:nvPr>
            <p:ph idx="3" type="pic"/>
          </p:nvPr>
        </p:nvSpPr>
        <p:spPr>
          <a:xfrm>
            <a:off x="7751425" y="3864900"/>
            <a:ext cx="1266300" cy="1284900"/>
          </a:xfrm>
          <a:prstGeom prst="rect">
            <a:avLst/>
          </a:prstGeom>
          <a:noFill/>
          <a:ln>
            <a:noFill/>
          </a:ln>
        </p:spPr>
      </p:sp>
      <p:sp>
        <p:nvSpPr>
          <p:cNvPr id="639" name="Google Shape;639;g39c1a85cac3_0_3453"/>
          <p:cNvSpPr/>
          <p:nvPr>
            <p:ph idx="4" type="pic"/>
          </p:nvPr>
        </p:nvSpPr>
        <p:spPr>
          <a:xfrm>
            <a:off x="5218487" y="2584425"/>
            <a:ext cx="2525100" cy="1271400"/>
          </a:xfrm>
          <a:prstGeom prst="rect">
            <a:avLst/>
          </a:prstGeom>
          <a:noFill/>
          <a:ln>
            <a:noFill/>
          </a:ln>
        </p:spPr>
      </p:sp>
      <p:sp>
        <p:nvSpPr>
          <p:cNvPr id="640" name="Google Shape;640;g39c1a85cac3_0_3453"/>
          <p:cNvSpPr txBox="1"/>
          <p:nvPr>
            <p:ph idx="1" type="subTitle"/>
          </p:nvPr>
        </p:nvSpPr>
        <p:spPr>
          <a:xfrm>
            <a:off x="984950" y="3865575"/>
            <a:ext cx="416700" cy="3936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accent6"/>
                </a:solidFill>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641" name="Google Shape;641;g39c1a85cac3_0_3453"/>
          <p:cNvSpPr txBox="1"/>
          <p:nvPr>
            <p:ph idx="5" type="subTitle"/>
          </p:nvPr>
        </p:nvSpPr>
        <p:spPr>
          <a:xfrm>
            <a:off x="984950" y="1291350"/>
            <a:ext cx="416700" cy="393600"/>
          </a:xfrm>
          <a:prstGeom prst="rect">
            <a:avLst/>
          </a:prstGeom>
          <a:solidFill>
            <a:schemeClr val="lt1"/>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642" name="Google Shape;642;g39c1a85cac3_0_3453"/>
          <p:cNvSpPr txBox="1"/>
          <p:nvPr>
            <p:ph idx="6" type="subTitle"/>
          </p:nvPr>
        </p:nvSpPr>
        <p:spPr>
          <a:xfrm>
            <a:off x="984950" y="2584425"/>
            <a:ext cx="416700" cy="393600"/>
          </a:xfrm>
          <a:prstGeom prst="rect">
            <a:avLst/>
          </a:prstGeom>
          <a:solidFill>
            <a:schemeClr val="lt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643" name="Google Shape;643;g39c1a85cac3_0_3453"/>
          <p:cNvSpPr txBox="1"/>
          <p:nvPr>
            <p:ph type="title"/>
          </p:nvPr>
        </p:nvSpPr>
        <p:spPr>
          <a:xfrm>
            <a:off x="139700" y="228600"/>
            <a:ext cx="6480300" cy="587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cxnSp>
        <p:nvCxnSpPr>
          <p:cNvPr id="644" name="Google Shape;644;g39c1a85cac3_0_3453"/>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645" name="Google Shape;645;g39c1a85cac3_0_3453"/>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646" name="Google Shape;646;g39c1a85cac3_0_3453"/>
          <p:cNvSpPr txBox="1"/>
          <p:nvPr>
            <p:ph idx="7" type="body"/>
          </p:nvPr>
        </p:nvSpPr>
        <p:spPr>
          <a:xfrm>
            <a:off x="1399300" y="1548450"/>
            <a:ext cx="3811200" cy="951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accent6"/>
              </a:buClr>
              <a:buSzPts val="1000"/>
              <a:buChar char="●"/>
              <a:defRPr>
                <a:solidFill>
                  <a:schemeClr val="accent6"/>
                </a:solidFill>
              </a:defRPr>
            </a:lvl1pPr>
            <a:lvl2pPr indent="-292100" lvl="1" marL="914400" algn="l">
              <a:lnSpc>
                <a:spcPct val="100000"/>
              </a:lnSpc>
              <a:spcBef>
                <a:spcPts val="800"/>
              </a:spcBef>
              <a:spcAft>
                <a:spcPts val="0"/>
              </a:spcAft>
              <a:buClr>
                <a:schemeClr val="accent6"/>
              </a:buClr>
              <a:buSzPts val="1000"/>
              <a:buChar char="○"/>
              <a:defRPr>
                <a:solidFill>
                  <a:schemeClr val="accent6"/>
                </a:solidFill>
              </a:defRPr>
            </a:lvl2pPr>
            <a:lvl3pPr indent="-292100" lvl="2" marL="1371600" algn="l">
              <a:lnSpc>
                <a:spcPct val="100000"/>
              </a:lnSpc>
              <a:spcBef>
                <a:spcPts val="800"/>
              </a:spcBef>
              <a:spcAft>
                <a:spcPts val="0"/>
              </a:spcAft>
              <a:buClr>
                <a:schemeClr val="accent6"/>
              </a:buClr>
              <a:buSzPts val="1000"/>
              <a:buChar char="■"/>
              <a:defRPr>
                <a:solidFill>
                  <a:schemeClr val="accent6"/>
                </a:solidFill>
              </a:defRPr>
            </a:lvl3pPr>
            <a:lvl4pPr indent="-292100" lvl="3" marL="1828800" algn="l">
              <a:lnSpc>
                <a:spcPct val="100000"/>
              </a:lnSpc>
              <a:spcBef>
                <a:spcPts val="800"/>
              </a:spcBef>
              <a:spcAft>
                <a:spcPts val="0"/>
              </a:spcAft>
              <a:buClr>
                <a:schemeClr val="accent6"/>
              </a:buClr>
              <a:buSzPts val="1000"/>
              <a:buChar char="●"/>
              <a:defRPr>
                <a:solidFill>
                  <a:schemeClr val="accent6"/>
                </a:solidFill>
              </a:defRPr>
            </a:lvl4pPr>
            <a:lvl5pPr indent="-292100" lvl="4" marL="2286000" algn="l">
              <a:lnSpc>
                <a:spcPct val="100000"/>
              </a:lnSpc>
              <a:spcBef>
                <a:spcPts val="800"/>
              </a:spcBef>
              <a:spcAft>
                <a:spcPts val="0"/>
              </a:spcAft>
              <a:buClr>
                <a:schemeClr val="accent6"/>
              </a:buClr>
              <a:buSzPts val="1000"/>
              <a:buChar char="○"/>
              <a:defRPr>
                <a:solidFill>
                  <a:schemeClr val="accent6"/>
                </a:solidFill>
              </a:defRPr>
            </a:lvl5pPr>
            <a:lvl6pPr indent="-292100" lvl="5" marL="2743200" algn="l">
              <a:lnSpc>
                <a:spcPct val="100000"/>
              </a:lnSpc>
              <a:spcBef>
                <a:spcPts val="800"/>
              </a:spcBef>
              <a:spcAft>
                <a:spcPts val="0"/>
              </a:spcAft>
              <a:buClr>
                <a:schemeClr val="accent6"/>
              </a:buClr>
              <a:buSzPts val="1000"/>
              <a:buChar char="■"/>
              <a:defRPr>
                <a:solidFill>
                  <a:schemeClr val="accent6"/>
                </a:solidFill>
              </a:defRPr>
            </a:lvl6pPr>
            <a:lvl7pPr indent="-292100" lvl="6" marL="3200400" algn="l">
              <a:lnSpc>
                <a:spcPct val="100000"/>
              </a:lnSpc>
              <a:spcBef>
                <a:spcPts val="800"/>
              </a:spcBef>
              <a:spcAft>
                <a:spcPts val="0"/>
              </a:spcAft>
              <a:buClr>
                <a:schemeClr val="accent6"/>
              </a:buClr>
              <a:buSzPts val="1000"/>
              <a:buChar char="●"/>
              <a:defRPr>
                <a:solidFill>
                  <a:schemeClr val="accent6"/>
                </a:solidFill>
              </a:defRPr>
            </a:lvl7pPr>
            <a:lvl8pPr indent="-292100" lvl="7" marL="3657600" algn="l">
              <a:lnSpc>
                <a:spcPct val="100000"/>
              </a:lnSpc>
              <a:spcBef>
                <a:spcPts val="800"/>
              </a:spcBef>
              <a:spcAft>
                <a:spcPts val="0"/>
              </a:spcAft>
              <a:buClr>
                <a:schemeClr val="accent6"/>
              </a:buClr>
              <a:buSzPts val="1000"/>
              <a:buChar char="○"/>
              <a:defRPr>
                <a:solidFill>
                  <a:schemeClr val="accent6"/>
                </a:solidFill>
              </a:defRPr>
            </a:lvl8pPr>
            <a:lvl9pPr indent="-292100" lvl="8" marL="4114800" algn="l">
              <a:lnSpc>
                <a:spcPct val="100000"/>
              </a:lnSpc>
              <a:spcBef>
                <a:spcPts val="800"/>
              </a:spcBef>
              <a:spcAft>
                <a:spcPts val="800"/>
              </a:spcAft>
              <a:buClr>
                <a:schemeClr val="accent6"/>
              </a:buClr>
              <a:buSzPts val="1000"/>
              <a:buChar char="■"/>
              <a:defRPr>
                <a:solidFill>
                  <a:schemeClr val="accent6"/>
                </a:solidFill>
              </a:defRPr>
            </a:lvl9pPr>
          </a:lstStyle>
          <a:p/>
        </p:txBody>
      </p:sp>
      <p:sp>
        <p:nvSpPr>
          <p:cNvPr id="647" name="Google Shape;647;g39c1a85cac3_0_3453"/>
          <p:cNvSpPr txBox="1"/>
          <p:nvPr>
            <p:ph idx="8" type="subTitle"/>
          </p:nvPr>
        </p:nvSpPr>
        <p:spPr>
          <a:xfrm>
            <a:off x="1400950" y="12913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648" name="Google Shape;648;g39c1a85cac3_0_3453"/>
          <p:cNvSpPr txBox="1"/>
          <p:nvPr>
            <p:ph idx="9" type="body"/>
          </p:nvPr>
        </p:nvSpPr>
        <p:spPr>
          <a:xfrm>
            <a:off x="1399300" y="2838025"/>
            <a:ext cx="3811200" cy="1023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49" name="Google Shape;649;g39c1a85cac3_0_3453"/>
          <p:cNvSpPr txBox="1"/>
          <p:nvPr>
            <p:ph idx="13" type="subTitle"/>
          </p:nvPr>
        </p:nvSpPr>
        <p:spPr>
          <a:xfrm>
            <a:off x="1399313" y="257642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650" name="Google Shape;650;g39c1a85cac3_0_3453"/>
          <p:cNvSpPr txBox="1"/>
          <p:nvPr>
            <p:ph idx="14" type="body"/>
          </p:nvPr>
        </p:nvSpPr>
        <p:spPr>
          <a:xfrm>
            <a:off x="1399325" y="4123075"/>
            <a:ext cx="3811200" cy="891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51" name="Google Shape;651;g39c1a85cac3_0_3453"/>
          <p:cNvSpPr txBox="1"/>
          <p:nvPr>
            <p:ph idx="15" type="subTitle"/>
          </p:nvPr>
        </p:nvSpPr>
        <p:spPr>
          <a:xfrm>
            <a:off x="1399338" y="38614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652" name="Google Shape;652;g39c1a85cac3_0_345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
    <p:spTree>
      <p:nvGrpSpPr>
        <p:cNvPr id="60" name="Shape 60"/>
        <p:cNvGrpSpPr/>
        <p:nvPr/>
      </p:nvGrpSpPr>
      <p:grpSpPr>
        <a:xfrm>
          <a:off x="0" y="0"/>
          <a:ext cx="0" cy="0"/>
          <a:chOff x="0" y="0"/>
          <a:chExt cx="0" cy="0"/>
        </a:xfrm>
      </p:grpSpPr>
      <p:pic>
        <p:nvPicPr>
          <p:cNvPr id="61" name="Google Shape;61;p16"/>
          <p:cNvPicPr preferRelativeResize="0"/>
          <p:nvPr/>
        </p:nvPicPr>
        <p:blipFill rotWithShape="1">
          <a:blip r:embed="rId2">
            <a:alphaModFix/>
          </a:blip>
          <a:srcRect b="55478" l="0" r="16387" t="0"/>
          <a:stretch/>
        </p:blipFill>
        <p:spPr>
          <a:xfrm>
            <a:off x="4727250" y="450"/>
            <a:ext cx="4289751" cy="1284901"/>
          </a:xfrm>
          <a:prstGeom prst="rect">
            <a:avLst/>
          </a:prstGeom>
          <a:noFill/>
          <a:ln>
            <a:noFill/>
          </a:ln>
        </p:spPr>
      </p:pic>
      <p:sp>
        <p:nvSpPr>
          <p:cNvPr id="62" name="Google Shape;62;p16"/>
          <p:cNvSpPr/>
          <p:nvPr>
            <p:ph idx="2" type="pic"/>
          </p:nvPr>
        </p:nvSpPr>
        <p:spPr>
          <a:xfrm>
            <a:off x="131575" y="6"/>
            <a:ext cx="2533200" cy="1285800"/>
          </a:xfrm>
          <a:prstGeom prst="rect">
            <a:avLst/>
          </a:prstGeom>
          <a:noFill/>
          <a:ln>
            <a:noFill/>
          </a:ln>
        </p:spPr>
      </p:sp>
      <p:sp>
        <p:nvSpPr>
          <p:cNvPr id="63" name="Google Shape;63;p16"/>
          <p:cNvSpPr txBox="1"/>
          <p:nvPr>
            <p:ph type="title"/>
          </p:nvPr>
        </p:nvSpPr>
        <p:spPr>
          <a:xfrm>
            <a:off x="128875" y="1291375"/>
            <a:ext cx="7623300" cy="36210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4800"/>
              <a:buNone/>
              <a:defRPr sz="4800"/>
            </a:lvl1pPr>
            <a:lvl2pPr lvl="1" algn="l">
              <a:lnSpc>
                <a:spcPct val="115000"/>
              </a:lnSpc>
              <a:spcBef>
                <a:spcPts val="0"/>
              </a:spcBef>
              <a:spcAft>
                <a:spcPts val="0"/>
              </a:spcAft>
              <a:buSzPts val="4800"/>
              <a:buNone/>
              <a:defRPr sz="4800">
                <a:latin typeface="Poppins SemiBold"/>
                <a:ea typeface="Poppins SemiBold"/>
                <a:cs typeface="Poppins SemiBold"/>
                <a:sym typeface="Poppins SemiBold"/>
              </a:defRPr>
            </a:lvl2pPr>
            <a:lvl3pPr lvl="2" algn="l">
              <a:lnSpc>
                <a:spcPct val="115000"/>
              </a:lnSpc>
              <a:spcBef>
                <a:spcPts val="0"/>
              </a:spcBef>
              <a:spcAft>
                <a:spcPts val="0"/>
              </a:spcAft>
              <a:buSzPts val="4800"/>
              <a:buNone/>
              <a:defRPr sz="4800">
                <a:latin typeface="Poppins SemiBold"/>
                <a:ea typeface="Poppins SemiBold"/>
                <a:cs typeface="Poppins SemiBold"/>
                <a:sym typeface="Poppins SemiBold"/>
              </a:defRPr>
            </a:lvl3pPr>
            <a:lvl4pPr lvl="3" algn="l">
              <a:lnSpc>
                <a:spcPct val="115000"/>
              </a:lnSpc>
              <a:spcBef>
                <a:spcPts val="0"/>
              </a:spcBef>
              <a:spcAft>
                <a:spcPts val="0"/>
              </a:spcAft>
              <a:buSzPts val="4800"/>
              <a:buNone/>
              <a:defRPr sz="4800">
                <a:latin typeface="Poppins SemiBold"/>
                <a:ea typeface="Poppins SemiBold"/>
                <a:cs typeface="Poppins SemiBold"/>
                <a:sym typeface="Poppins SemiBold"/>
              </a:defRPr>
            </a:lvl4pPr>
            <a:lvl5pPr lvl="4" algn="l">
              <a:lnSpc>
                <a:spcPct val="115000"/>
              </a:lnSpc>
              <a:spcBef>
                <a:spcPts val="0"/>
              </a:spcBef>
              <a:spcAft>
                <a:spcPts val="0"/>
              </a:spcAft>
              <a:buSzPts val="4800"/>
              <a:buNone/>
              <a:defRPr sz="4800">
                <a:latin typeface="Poppins SemiBold"/>
                <a:ea typeface="Poppins SemiBold"/>
                <a:cs typeface="Poppins SemiBold"/>
                <a:sym typeface="Poppins SemiBold"/>
              </a:defRPr>
            </a:lvl5pPr>
            <a:lvl6pPr lvl="5" algn="l">
              <a:lnSpc>
                <a:spcPct val="115000"/>
              </a:lnSpc>
              <a:spcBef>
                <a:spcPts val="0"/>
              </a:spcBef>
              <a:spcAft>
                <a:spcPts val="0"/>
              </a:spcAft>
              <a:buSzPts val="4800"/>
              <a:buNone/>
              <a:defRPr sz="4800">
                <a:latin typeface="Poppins SemiBold"/>
                <a:ea typeface="Poppins SemiBold"/>
                <a:cs typeface="Poppins SemiBold"/>
                <a:sym typeface="Poppins SemiBold"/>
              </a:defRPr>
            </a:lvl6pPr>
            <a:lvl7pPr lvl="6" algn="l">
              <a:lnSpc>
                <a:spcPct val="115000"/>
              </a:lnSpc>
              <a:spcBef>
                <a:spcPts val="0"/>
              </a:spcBef>
              <a:spcAft>
                <a:spcPts val="0"/>
              </a:spcAft>
              <a:buSzPts val="4800"/>
              <a:buNone/>
              <a:defRPr sz="4800">
                <a:latin typeface="Poppins SemiBold"/>
                <a:ea typeface="Poppins SemiBold"/>
                <a:cs typeface="Poppins SemiBold"/>
                <a:sym typeface="Poppins SemiBold"/>
              </a:defRPr>
            </a:lvl7pPr>
            <a:lvl8pPr lvl="7" algn="l">
              <a:lnSpc>
                <a:spcPct val="115000"/>
              </a:lnSpc>
              <a:spcBef>
                <a:spcPts val="0"/>
              </a:spcBef>
              <a:spcAft>
                <a:spcPts val="0"/>
              </a:spcAft>
              <a:buSzPts val="4800"/>
              <a:buNone/>
              <a:defRPr sz="4800">
                <a:latin typeface="Poppins SemiBold"/>
                <a:ea typeface="Poppins SemiBold"/>
                <a:cs typeface="Poppins SemiBold"/>
                <a:sym typeface="Poppins SemiBold"/>
              </a:defRPr>
            </a:lvl8pPr>
            <a:lvl9pPr lvl="8" algn="l">
              <a:lnSpc>
                <a:spcPct val="115000"/>
              </a:lnSpc>
              <a:spcBef>
                <a:spcPts val="0"/>
              </a:spcBef>
              <a:spcAft>
                <a:spcPts val="0"/>
              </a:spcAft>
              <a:buSzPts val="4800"/>
              <a:buNone/>
              <a:defRPr sz="4800">
                <a:latin typeface="Poppins SemiBold"/>
                <a:ea typeface="Poppins SemiBold"/>
                <a:cs typeface="Poppins SemiBold"/>
                <a:sym typeface="Poppins SemiBold"/>
              </a:defRPr>
            </a:lvl9pPr>
          </a:lstStyle>
          <a:p/>
        </p:txBody>
      </p:sp>
      <p:sp>
        <p:nvSpPr>
          <p:cNvPr id="64" name="Google Shape;64;p1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65" name="Google Shape;65;p16"/>
          <p:cNvGrpSpPr/>
          <p:nvPr/>
        </p:nvGrpSpPr>
        <p:grpSpPr>
          <a:xfrm>
            <a:off x="128875" y="0"/>
            <a:ext cx="8894375" cy="5144700"/>
            <a:chOff x="128875" y="0"/>
            <a:chExt cx="8894375" cy="5144700"/>
          </a:xfrm>
        </p:grpSpPr>
        <p:cxnSp>
          <p:nvCxnSpPr>
            <p:cNvPr id="66" name="Google Shape;66;p16"/>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67" name="Google Shape;67;p16"/>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68" name="Google Shape;68;p16"/>
            <p:cNvCxnSpPr/>
            <p:nvPr/>
          </p:nvCxnSpPr>
          <p:spPr>
            <a:xfrm>
              <a:off x="128875" y="1287125"/>
              <a:ext cx="8892000" cy="0"/>
            </a:xfrm>
            <a:prstGeom prst="straightConnector1">
              <a:avLst/>
            </a:prstGeom>
            <a:noFill/>
            <a:ln cap="flat" cmpd="sng" w="9525">
              <a:solidFill>
                <a:schemeClr val="dk2"/>
              </a:solidFill>
              <a:prstDash val="solid"/>
              <a:round/>
              <a:headEnd len="sm" w="sm" type="none"/>
              <a:tailEnd len="sm" w="sm" type="none"/>
            </a:ln>
          </p:spPr>
        </p:cxnSp>
      </p:grpSp>
      <p:sp>
        <p:nvSpPr>
          <p:cNvPr id="69" name="Google Shape;69;p16"/>
          <p:cNvSpPr txBox="1"/>
          <p:nvPr>
            <p:ph idx="1" type="subTitle"/>
          </p:nvPr>
        </p:nvSpPr>
        <p:spPr>
          <a:xfrm>
            <a:off x="5364800" y="4526452"/>
            <a:ext cx="3652200" cy="338700"/>
          </a:xfrm>
          <a:prstGeom prst="rect">
            <a:avLst/>
          </a:prstGeom>
          <a:noFill/>
          <a:ln>
            <a:noFill/>
          </a:ln>
        </p:spPr>
        <p:txBody>
          <a:bodyPr anchorCtr="0" anchor="t" bIns="91425" lIns="91425" spcFirstLastPara="1" rIns="91425" wrap="square" tIns="91425">
            <a:noAutofit/>
          </a:bodyPr>
          <a:lstStyle>
            <a:lvl1pPr lvl="0" algn="r">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r">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CUSTOM_14_1">
    <p:spTree>
      <p:nvGrpSpPr>
        <p:cNvPr id="653" name="Shape 653"/>
        <p:cNvGrpSpPr/>
        <p:nvPr/>
      </p:nvGrpSpPr>
      <p:grpSpPr>
        <a:xfrm>
          <a:off x="0" y="0"/>
          <a:ext cx="0" cy="0"/>
          <a:chOff x="0" y="0"/>
          <a:chExt cx="0" cy="0"/>
        </a:xfrm>
      </p:grpSpPr>
      <p:pic>
        <p:nvPicPr>
          <p:cNvPr id="654" name="Google Shape;654;g39c1a85cac3_0_3470"/>
          <p:cNvPicPr preferRelativeResize="0"/>
          <p:nvPr/>
        </p:nvPicPr>
        <p:blipFill rotWithShape="1">
          <a:blip r:embed="rId2">
            <a:alphaModFix/>
          </a:blip>
          <a:srcRect b="0" l="0" r="0" t="0"/>
          <a:stretch/>
        </p:blipFill>
        <p:spPr>
          <a:xfrm>
            <a:off x="7727700" y="0"/>
            <a:ext cx="1290725" cy="1290725"/>
          </a:xfrm>
          <a:prstGeom prst="rect">
            <a:avLst/>
          </a:prstGeom>
          <a:noFill/>
          <a:ln>
            <a:noFill/>
          </a:ln>
        </p:spPr>
      </p:pic>
      <p:sp>
        <p:nvSpPr>
          <p:cNvPr id="655" name="Google Shape;655;g39c1a85cac3_0_3470"/>
          <p:cNvSpPr txBox="1"/>
          <p:nvPr>
            <p:ph idx="1" type="body"/>
          </p:nvPr>
        </p:nvSpPr>
        <p:spPr>
          <a:xfrm>
            <a:off x="139930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56" name="Google Shape;656;g39c1a85cac3_0_3470"/>
          <p:cNvSpPr txBox="1"/>
          <p:nvPr>
            <p:ph idx="2" type="body"/>
          </p:nvPr>
        </p:nvSpPr>
        <p:spPr>
          <a:xfrm>
            <a:off x="139930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57" name="Google Shape;657;g39c1a85cac3_0_3470"/>
          <p:cNvSpPr txBox="1"/>
          <p:nvPr>
            <p:ph idx="3" type="body"/>
          </p:nvPr>
        </p:nvSpPr>
        <p:spPr>
          <a:xfrm>
            <a:off x="139930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58" name="Google Shape;658;g39c1a85cac3_0_3470"/>
          <p:cNvSpPr txBox="1"/>
          <p:nvPr>
            <p:ph idx="4" type="body"/>
          </p:nvPr>
        </p:nvSpPr>
        <p:spPr>
          <a:xfrm>
            <a:off x="394175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59" name="Google Shape;659;g39c1a85cac3_0_3470"/>
          <p:cNvSpPr txBox="1"/>
          <p:nvPr>
            <p:ph idx="5" type="body"/>
          </p:nvPr>
        </p:nvSpPr>
        <p:spPr>
          <a:xfrm>
            <a:off x="394175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60" name="Google Shape;660;g39c1a85cac3_0_3470"/>
          <p:cNvSpPr txBox="1"/>
          <p:nvPr>
            <p:ph idx="6" type="body"/>
          </p:nvPr>
        </p:nvSpPr>
        <p:spPr>
          <a:xfrm>
            <a:off x="394175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61" name="Google Shape;661;g39c1a85cac3_0_3470"/>
          <p:cNvSpPr txBox="1"/>
          <p:nvPr>
            <p:ph idx="7" type="body"/>
          </p:nvPr>
        </p:nvSpPr>
        <p:spPr>
          <a:xfrm>
            <a:off x="6484200" y="1602100"/>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62" name="Google Shape;662;g39c1a85cac3_0_3470"/>
          <p:cNvSpPr txBox="1"/>
          <p:nvPr>
            <p:ph idx="8" type="body"/>
          </p:nvPr>
        </p:nvSpPr>
        <p:spPr>
          <a:xfrm>
            <a:off x="6484200" y="272882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63" name="Google Shape;663;g39c1a85cac3_0_3470"/>
          <p:cNvSpPr txBox="1"/>
          <p:nvPr>
            <p:ph idx="9" type="body"/>
          </p:nvPr>
        </p:nvSpPr>
        <p:spPr>
          <a:xfrm>
            <a:off x="6484200" y="4013875"/>
            <a:ext cx="2540700" cy="977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664" name="Google Shape;664;g39c1a85cac3_0_347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665" name="Google Shape;665;g39c1a85cac3_0_3470"/>
          <p:cNvSpPr txBox="1"/>
          <p:nvPr>
            <p:ph type="title"/>
          </p:nvPr>
        </p:nvSpPr>
        <p:spPr>
          <a:xfrm>
            <a:off x="139700" y="228600"/>
            <a:ext cx="63414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666" name="Google Shape;666;g39c1a85cac3_0_3470"/>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667" name="Google Shape;667;g39c1a85cac3_0_3470"/>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668" name="Google Shape;668;g39c1a85cac3_0_3470"/>
          <p:cNvSpPr txBox="1"/>
          <p:nvPr>
            <p:ph idx="13" type="subTitle"/>
          </p:nvPr>
        </p:nvSpPr>
        <p:spPr>
          <a:xfrm>
            <a:off x="139700" y="14437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669" name="Google Shape;669;g39c1a85cac3_0_3470"/>
          <p:cNvSpPr txBox="1"/>
          <p:nvPr>
            <p:ph idx="14" type="subTitle"/>
          </p:nvPr>
        </p:nvSpPr>
        <p:spPr>
          <a:xfrm>
            <a:off x="139700" y="27292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670" name="Google Shape;670;g39c1a85cac3_0_3470"/>
          <p:cNvSpPr txBox="1"/>
          <p:nvPr>
            <p:ph idx="15" type="subTitle"/>
          </p:nvPr>
        </p:nvSpPr>
        <p:spPr>
          <a:xfrm>
            <a:off x="139700" y="4014775"/>
            <a:ext cx="1259700" cy="337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200">
                <a:solidFill>
                  <a:schemeClr val="accent6"/>
                </a:solidFill>
                <a:latin typeface="Instrument Sans"/>
                <a:ea typeface="Instrument Sans"/>
                <a:cs typeface="Instrument Sans"/>
                <a:sym typeface="Instrument Sans"/>
              </a:defRPr>
            </a:lvl1pPr>
            <a:lvl2pPr lvl="1"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gn="l">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p:cSld name="BLANK_1_1_1_1_1_1_1_1_1_1_1_1_1_1_1_1_1_1">
    <p:spTree>
      <p:nvGrpSpPr>
        <p:cNvPr id="671" name="Shape 671"/>
        <p:cNvGrpSpPr/>
        <p:nvPr/>
      </p:nvGrpSpPr>
      <p:grpSpPr>
        <a:xfrm>
          <a:off x="0" y="0"/>
          <a:ext cx="0" cy="0"/>
          <a:chOff x="0" y="0"/>
          <a:chExt cx="0" cy="0"/>
        </a:xfrm>
      </p:grpSpPr>
      <p:sp>
        <p:nvSpPr>
          <p:cNvPr id="672" name="Google Shape;672;g39c1a85cac3_0_3488"/>
          <p:cNvSpPr txBox="1"/>
          <p:nvPr>
            <p:ph idx="1" type="body"/>
          </p:nvPr>
        </p:nvSpPr>
        <p:spPr>
          <a:xfrm>
            <a:off x="2683650" y="1608600"/>
            <a:ext cx="25146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673" name="Google Shape;673;g39c1a85cac3_0_3488"/>
          <p:cNvSpPr txBox="1"/>
          <p:nvPr>
            <p:ph idx="2" type="subTitle"/>
          </p:nvPr>
        </p:nvSpPr>
        <p:spPr>
          <a:xfrm>
            <a:off x="2666700" y="1285200"/>
            <a:ext cx="2545500" cy="323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674" name="Google Shape;674;g39c1a85cac3_0_3488"/>
          <p:cNvSpPr txBox="1"/>
          <p:nvPr>
            <p:ph idx="3" type="body"/>
          </p:nvPr>
        </p:nvSpPr>
        <p:spPr>
          <a:xfrm>
            <a:off x="6483525" y="2875975"/>
            <a:ext cx="2514600" cy="978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75" name="Google Shape;675;g39c1a85cac3_0_3488"/>
          <p:cNvSpPr txBox="1"/>
          <p:nvPr>
            <p:ph type="title"/>
          </p:nvPr>
        </p:nvSpPr>
        <p:spPr>
          <a:xfrm>
            <a:off x="128875" y="234450"/>
            <a:ext cx="6354600" cy="1056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600"/>
              <a:buNone/>
              <a:defRPr sz="3600"/>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sp>
        <p:nvSpPr>
          <p:cNvPr id="676" name="Google Shape;676;g39c1a85cac3_0_3488"/>
          <p:cNvSpPr txBox="1"/>
          <p:nvPr>
            <p:ph idx="4" type="body"/>
          </p:nvPr>
        </p:nvSpPr>
        <p:spPr>
          <a:xfrm>
            <a:off x="2671425" y="4165300"/>
            <a:ext cx="25455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677" name="Google Shape;677;g39c1a85cac3_0_3488"/>
          <p:cNvSpPr txBox="1"/>
          <p:nvPr>
            <p:ph idx="5" type="subTitle"/>
          </p:nvPr>
        </p:nvSpPr>
        <p:spPr>
          <a:xfrm>
            <a:off x="2665813" y="3858100"/>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678" name="Google Shape;678;g39c1a85cac3_0_348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679" name="Google Shape;679;g39c1a85cac3_0_3488"/>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680" name="Google Shape;680;g39c1a85cac3_0_3488"/>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681" name="Google Shape;681;g39c1a85cac3_0_3488"/>
          <p:cNvSpPr txBox="1"/>
          <p:nvPr>
            <p:ph idx="6" type="subTitle"/>
          </p:nvPr>
        </p:nvSpPr>
        <p:spPr>
          <a:xfrm>
            <a:off x="6479375" y="2579575"/>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1">
  <p:cSld name="BLANK_1_1_1_1_1_1_1_1_1_1_1_1_1_1_1_1_1_1_2">
    <p:spTree>
      <p:nvGrpSpPr>
        <p:cNvPr id="682" name="Shape 682"/>
        <p:cNvGrpSpPr/>
        <p:nvPr/>
      </p:nvGrpSpPr>
      <p:grpSpPr>
        <a:xfrm>
          <a:off x="0" y="0"/>
          <a:ext cx="0" cy="0"/>
          <a:chOff x="0" y="0"/>
          <a:chExt cx="0" cy="0"/>
        </a:xfrm>
      </p:grpSpPr>
      <p:sp>
        <p:nvSpPr>
          <p:cNvPr id="683" name="Google Shape;683;g39c1a85cac3_0_3499"/>
          <p:cNvSpPr txBox="1"/>
          <p:nvPr>
            <p:ph idx="1" type="body"/>
          </p:nvPr>
        </p:nvSpPr>
        <p:spPr>
          <a:xfrm>
            <a:off x="2683650" y="1608600"/>
            <a:ext cx="25146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684" name="Google Shape;684;g39c1a85cac3_0_3499"/>
          <p:cNvSpPr txBox="1"/>
          <p:nvPr>
            <p:ph idx="2" type="subTitle"/>
          </p:nvPr>
        </p:nvSpPr>
        <p:spPr>
          <a:xfrm>
            <a:off x="2666700" y="1285200"/>
            <a:ext cx="2545500" cy="323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685" name="Google Shape;685;g39c1a85cac3_0_3499"/>
          <p:cNvSpPr txBox="1"/>
          <p:nvPr>
            <p:ph idx="3" type="subTitle"/>
          </p:nvPr>
        </p:nvSpPr>
        <p:spPr>
          <a:xfrm>
            <a:off x="2665813" y="3858100"/>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686" name="Google Shape;686;g39c1a85cac3_0_3499"/>
          <p:cNvSpPr txBox="1"/>
          <p:nvPr>
            <p:ph idx="4" type="body"/>
          </p:nvPr>
        </p:nvSpPr>
        <p:spPr>
          <a:xfrm>
            <a:off x="6483525" y="2875975"/>
            <a:ext cx="2514600" cy="978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687" name="Google Shape;687;g39c1a85cac3_0_3499"/>
          <p:cNvSpPr/>
          <p:nvPr>
            <p:ph idx="5" type="pic"/>
          </p:nvPr>
        </p:nvSpPr>
        <p:spPr>
          <a:xfrm>
            <a:off x="128875" y="3858100"/>
            <a:ext cx="1270500" cy="1285500"/>
          </a:xfrm>
          <a:prstGeom prst="rect">
            <a:avLst/>
          </a:prstGeom>
          <a:noFill/>
          <a:ln>
            <a:noFill/>
          </a:ln>
        </p:spPr>
      </p:sp>
      <p:sp>
        <p:nvSpPr>
          <p:cNvPr id="688" name="Google Shape;688;g39c1a85cac3_0_3499"/>
          <p:cNvSpPr/>
          <p:nvPr>
            <p:ph idx="6" type="pic"/>
          </p:nvPr>
        </p:nvSpPr>
        <p:spPr>
          <a:xfrm>
            <a:off x="128875" y="1291350"/>
            <a:ext cx="1270500" cy="1285500"/>
          </a:xfrm>
          <a:prstGeom prst="rect">
            <a:avLst/>
          </a:prstGeom>
          <a:noFill/>
          <a:ln>
            <a:noFill/>
          </a:ln>
        </p:spPr>
      </p:sp>
      <p:sp>
        <p:nvSpPr>
          <p:cNvPr id="689" name="Google Shape;689;g39c1a85cac3_0_3499"/>
          <p:cNvSpPr/>
          <p:nvPr>
            <p:ph idx="7" type="pic"/>
          </p:nvPr>
        </p:nvSpPr>
        <p:spPr>
          <a:xfrm>
            <a:off x="3936325" y="2583600"/>
            <a:ext cx="1270500" cy="1274400"/>
          </a:xfrm>
          <a:prstGeom prst="rect">
            <a:avLst/>
          </a:prstGeom>
          <a:noFill/>
          <a:ln>
            <a:noFill/>
          </a:ln>
        </p:spPr>
      </p:sp>
      <p:sp>
        <p:nvSpPr>
          <p:cNvPr id="690" name="Google Shape;690;g39c1a85cac3_0_3499"/>
          <p:cNvSpPr txBox="1"/>
          <p:nvPr>
            <p:ph type="title"/>
          </p:nvPr>
        </p:nvSpPr>
        <p:spPr>
          <a:xfrm>
            <a:off x="128875" y="234450"/>
            <a:ext cx="3810000" cy="1056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600"/>
              <a:buNone/>
              <a:defRPr sz="3600"/>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sp>
        <p:nvSpPr>
          <p:cNvPr id="691" name="Google Shape;691;g39c1a85cac3_0_349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692" name="Google Shape;692;g39c1a85cac3_0_3499"/>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693" name="Google Shape;693;g39c1a85cac3_0_3499"/>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sp>
        <p:nvSpPr>
          <p:cNvPr id="694" name="Google Shape;694;g39c1a85cac3_0_3499"/>
          <p:cNvSpPr txBox="1"/>
          <p:nvPr>
            <p:ph idx="8" type="subTitle"/>
          </p:nvPr>
        </p:nvSpPr>
        <p:spPr>
          <a:xfrm>
            <a:off x="3940150" y="234450"/>
            <a:ext cx="4860300" cy="6051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9pPr>
          </a:lstStyle>
          <a:p/>
        </p:txBody>
      </p:sp>
      <p:sp>
        <p:nvSpPr>
          <p:cNvPr id="695" name="Google Shape;695;g39c1a85cac3_0_3499"/>
          <p:cNvSpPr txBox="1"/>
          <p:nvPr>
            <p:ph idx="9" type="body"/>
          </p:nvPr>
        </p:nvSpPr>
        <p:spPr>
          <a:xfrm>
            <a:off x="2671425" y="4165300"/>
            <a:ext cx="2545500" cy="891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696" name="Google Shape;696;g39c1a85cac3_0_3499"/>
          <p:cNvSpPr txBox="1"/>
          <p:nvPr>
            <p:ph idx="13" type="subTitle"/>
          </p:nvPr>
        </p:nvSpPr>
        <p:spPr>
          <a:xfrm>
            <a:off x="6479375" y="2579575"/>
            <a:ext cx="2545500" cy="296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2pPr>
            <a:lvl3pPr lvl="2"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3pPr>
            <a:lvl4pPr lvl="3"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4pPr>
            <a:lvl5pPr lvl="4"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5pPr>
            <a:lvl6pPr lvl="5"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6pPr>
            <a:lvl7pPr lvl="6"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7pPr>
            <a:lvl8pPr lvl="7"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8pPr>
            <a:lvl9pPr lvl="8" algn="l">
              <a:lnSpc>
                <a:spcPct val="115000"/>
              </a:lnSpc>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CUSTOM">
    <p:spTree>
      <p:nvGrpSpPr>
        <p:cNvPr id="697" name="Shape 697"/>
        <p:cNvGrpSpPr/>
        <p:nvPr/>
      </p:nvGrpSpPr>
      <p:grpSpPr>
        <a:xfrm>
          <a:off x="0" y="0"/>
          <a:ext cx="0" cy="0"/>
          <a:chOff x="0" y="0"/>
          <a:chExt cx="0" cy="0"/>
        </a:xfrm>
      </p:grpSpPr>
      <p:pic>
        <p:nvPicPr>
          <p:cNvPr id="698" name="Google Shape;698;g39c1a85cac3_0_3514"/>
          <p:cNvPicPr preferRelativeResize="0"/>
          <p:nvPr/>
        </p:nvPicPr>
        <p:blipFill rotWithShape="1">
          <a:blip r:embed="rId2">
            <a:alphaModFix/>
          </a:blip>
          <a:srcRect b="0" l="0" r="0" t="0"/>
          <a:stretch/>
        </p:blipFill>
        <p:spPr>
          <a:xfrm rot="10800000">
            <a:off x="7747525" y="-6725"/>
            <a:ext cx="1265400" cy="1293000"/>
          </a:xfrm>
          <a:prstGeom prst="rect">
            <a:avLst/>
          </a:prstGeom>
          <a:noFill/>
          <a:ln>
            <a:noFill/>
          </a:ln>
        </p:spPr>
      </p:pic>
      <p:sp>
        <p:nvSpPr>
          <p:cNvPr id="699" name="Google Shape;699;g39c1a85cac3_0_3514"/>
          <p:cNvSpPr txBox="1"/>
          <p:nvPr>
            <p:ph idx="1" type="body"/>
          </p:nvPr>
        </p:nvSpPr>
        <p:spPr>
          <a:xfrm>
            <a:off x="134175" y="2591900"/>
            <a:ext cx="12594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00" name="Google Shape;700;g39c1a85cac3_0_3514"/>
          <p:cNvSpPr txBox="1"/>
          <p:nvPr>
            <p:ph idx="2" type="body"/>
          </p:nvPr>
        </p:nvSpPr>
        <p:spPr>
          <a:xfrm>
            <a:off x="1401350"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800"/>
              </a:spcBef>
              <a:spcAft>
                <a:spcPts val="0"/>
              </a:spcAft>
              <a:buClr>
                <a:schemeClr val="lt1"/>
              </a:buClr>
              <a:buSzPts val="1000"/>
              <a:buFont typeface="Instrument Sans"/>
              <a:buChar char="■"/>
              <a:defRPr/>
            </a:lvl3pPr>
            <a:lvl4pPr indent="-292100" lvl="3" marL="1828800" algn="l">
              <a:lnSpc>
                <a:spcPct val="115000"/>
              </a:lnSpc>
              <a:spcBef>
                <a:spcPts val="800"/>
              </a:spcBef>
              <a:spcAft>
                <a:spcPts val="0"/>
              </a:spcAft>
              <a:buClr>
                <a:schemeClr val="lt1"/>
              </a:buClr>
              <a:buSzPts val="1000"/>
              <a:buFont typeface="Instrument Sans"/>
              <a:buChar char="●"/>
              <a:defRPr/>
            </a:lvl4pPr>
            <a:lvl5pPr indent="-292100" lvl="4" marL="2286000" algn="l">
              <a:lnSpc>
                <a:spcPct val="115000"/>
              </a:lnSpc>
              <a:spcBef>
                <a:spcPts val="800"/>
              </a:spcBef>
              <a:spcAft>
                <a:spcPts val="0"/>
              </a:spcAft>
              <a:buClr>
                <a:schemeClr val="lt1"/>
              </a:buClr>
              <a:buSzPts val="1000"/>
              <a:buFont typeface="Instrument Sans"/>
              <a:buChar char="○"/>
              <a:defRPr/>
            </a:lvl5pPr>
            <a:lvl6pPr indent="-292100" lvl="5" marL="2743200" algn="l">
              <a:lnSpc>
                <a:spcPct val="115000"/>
              </a:lnSpc>
              <a:spcBef>
                <a:spcPts val="800"/>
              </a:spcBef>
              <a:spcAft>
                <a:spcPts val="0"/>
              </a:spcAft>
              <a:buClr>
                <a:schemeClr val="lt1"/>
              </a:buClr>
              <a:buSzPts val="1000"/>
              <a:buFont typeface="Instrument Sans"/>
              <a:buChar char="■"/>
              <a:defRPr/>
            </a:lvl6pPr>
            <a:lvl7pPr indent="-292100" lvl="6" marL="3200400" algn="l">
              <a:lnSpc>
                <a:spcPct val="115000"/>
              </a:lnSpc>
              <a:spcBef>
                <a:spcPts val="800"/>
              </a:spcBef>
              <a:spcAft>
                <a:spcPts val="0"/>
              </a:spcAft>
              <a:buClr>
                <a:schemeClr val="lt1"/>
              </a:buClr>
              <a:buSzPts val="1000"/>
              <a:buFont typeface="Instrument Sans"/>
              <a:buChar char="●"/>
              <a:defRPr/>
            </a:lvl7pPr>
            <a:lvl8pPr indent="-292100" lvl="7" marL="3657600" algn="l">
              <a:lnSpc>
                <a:spcPct val="115000"/>
              </a:lnSpc>
              <a:spcBef>
                <a:spcPts val="800"/>
              </a:spcBef>
              <a:spcAft>
                <a:spcPts val="0"/>
              </a:spcAft>
              <a:buClr>
                <a:schemeClr val="lt1"/>
              </a:buClr>
              <a:buSzPts val="1000"/>
              <a:buFont typeface="Instrument Sans"/>
              <a:buChar char="○"/>
              <a:defRPr/>
            </a:lvl8pPr>
            <a:lvl9pPr indent="-292100" lvl="8" marL="4114800" algn="l">
              <a:lnSpc>
                <a:spcPct val="115000"/>
              </a:lnSpc>
              <a:spcBef>
                <a:spcPts val="800"/>
              </a:spcBef>
              <a:spcAft>
                <a:spcPts val="800"/>
              </a:spcAft>
              <a:buClr>
                <a:schemeClr val="lt1"/>
              </a:buClr>
              <a:buSzPts val="1000"/>
              <a:buFont typeface="Instrument Sans"/>
              <a:buChar char="■"/>
              <a:defRPr/>
            </a:lvl9pPr>
          </a:lstStyle>
          <a:p/>
        </p:txBody>
      </p:sp>
      <p:sp>
        <p:nvSpPr>
          <p:cNvPr id="701" name="Google Shape;701;g39c1a85cac3_0_3514"/>
          <p:cNvSpPr txBox="1"/>
          <p:nvPr>
            <p:ph idx="3" type="body"/>
          </p:nvPr>
        </p:nvSpPr>
        <p:spPr>
          <a:xfrm>
            <a:off x="2664024" y="2585275"/>
            <a:ext cx="12564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02" name="Google Shape;702;g39c1a85cac3_0_3514"/>
          <p:cNvSpPr txBox="1"/>
          <p:nvPr>
            <p:ph idx="4" type="body"/>
          </p:nvPr>
        </p:nvSpPr>
        <p:spPr>
          <a:xfrm>
            <a:off x="3942325"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03" name="Google Shape;703;g39c1a85cac3_0_3514"/>
          <p:cNvSpPr txBox="1"/>
          <p:nvPr>
            <p:ph idx="5" type="body"/>
          </p:nvPr>
        </p:nvSpPr>
        <p:spPr>
          <a:xfrm>
            <a:off x="5215125" y="2585275"/>
            <a:ext cx="12642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04" name="Google Shape;704;g39c1a85cac3_0_3514"/>
          <p:cNvSpPr txBox="1"/>
          <p:nvPr>
            <p:ph idx="6" type="body"/>
          </p:nvPr>
        </p:nvSpPr>
        <p:spPr>
          <a:xfrm>
            <a:off x="6484050" y="3858800"/>
            <a:ext cx="1266300" cy="10560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b="1"/>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05" name="Google Shape;705;g39c1a85cac3_0_3514"/>
          <p:cNvSpPr/>
          <p:nvPr>
            <p:ph idx="7" type="pic"/>
          </p:nvPr>
        </p:nvSpPr>
        <p:spPr>
          <a:xfrm>
            <a:off x="1405975" y="2584850"/>
            <a:ext cx="1259400" cy="1270500"/>
          </a:xfrm>
          <a:prstGeom prst="rect">
            <a:avLst/>
          </a:prstGeom>
          <a:noFill/>
          <a:ln>
            <a:noFill/>
          </a:ln>
        </p:spPr>
      </p:sp>
      <p:sp>
        <p:nvSpPr>
          <p:cNvPr id="706" name="Google Shape;706;g39c1a85cac3_0_3514"/>
          <p:cNvSpPr/>
          <p:nvPr>
            <p:ph idx="8" type="pic"/>
          </p:nvPr>
        </p:nvSpPr>
        <p:spPr>
          <a:xfrm>
            <a:off x="2672775" y="1298150"/>
            <a:ext cx="1264200" cy="1275600"/>
          </a:xfrm>
          <a:prstGeom prst="rect">
            <a:avLst/>
          </a:prstGeom>
          <a:noFill/>
          <a:ln>
            <a:noFill/>
          </a:ln>
        </p:spPr>
      </p:sp>
      <p:sp>
        <p:nvSpPr>
          <p:cNvPr id="707" name="Google Shape;707;g39c1a85cac3_0_3514"/>
          <p:cNvSpPr/>
          <p:nvPr>
            <p:ph idx="9" type="pic"/>
          </p:nvPr>
        </p:nvSpPr>
        <p:spPr>
          <a:xfrm>
            <a:off x="134175" y="1297300"/>
            <a:ext cx="1256700" cy="1275300"/>
          </a:xfrm>
          <a:prstGeom prst="rect">
            <a:avLst/>
          </a:prstGeom>
          <a:noFill/>
          <a:ln>
            <a:noFill/>
          </a:ln>
        </p:spPr>
      </p:sp>
      <p:sp>
        <p:nvSpPr>
          <p:cNvPr id="708" name="Google Shape;708;g39c1a85cac3_0_3514"/>
          <p:cNvSpPr/>
          <p:nvPr>
            <p:ph idx="13" type="pic"/>
          </p:nvPr>
        </p:nvSpPr>
        <p:spPr>
          <a:xfrm>
            <a:off x="3944650" y="2583775"/>
            <a:ext cx="1261200" cy="1270800"/>
          </a:xfrm>
          <a:prstGeom prst="rect">
            <a:avLst/>
          </a:prstGeom>
          <a:noFill/>
          <a:ln>
            <a:noFill/>
          </a:ln>
        </p:spPr>
      </p:sp>
      <p:sp>
        <p:nvSpPr>
          <p:cNvPr id="709" name="Google Shape;709;g39c1a85cac3_0_3514"/>
          <p:cNvSpPr/>
          <p:nvPr>
            <p:ph idx="14" type="pic"/>
          </p:nvPr>
        </p:nvSpPr>
        <p:spPr>
          <a:xfrm>
            <a:off x="5218725" y="1297675"/>
            <a:ext cx="1256400" cy="1276200"/>
          </a:xfrm>
          <a:prstGeom prst="rect">
            <a:avLst/>
          </a:prstGeom>
          <a:noFill/>
          <a:ln>
            <a:noFill/>
          </a:ln>
        </p:spPr>
      </p:sp>
      <p:sp>
        <p:nvSpPr>
          <p:cNvPr id="710" name="Google Shape;710;g39c1a85cac3_0_3514"/>
          <p:cNvSpPr/>
          <p:nvPr>
            <p:ph idx="15" type="pic"/>
          </p:nvPr>
        </p:nvSpPr>
        <p:spPr>
          <a:xfrm>
            <a:off x="6488125" y="2584850"/>
            <a:ext cx="1259400" cy="1274100"/>
          </a:xfrm>
          <a:prstGeom prst="rect">
            <a:avLst/>
          </a:prstGeom>
          <a:noFill/>
          <a:ln>
            <a:noFill/>
          </a:ln>
        </p:spPr>
      </p:sp>
      <p:sp>
        <p:nvSpPr>
          <p:cNvPr id="711" name="Google Shape;711;g39c1a85cac3_0_351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12" name="Google Shape;712;g39c1a85cac3_0_3514"/>
          <p:cNvSpPr txBox="1"/>
          <p:nvPr>
            <p:ph idx="16"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13" name="Google Shape;713;g39c1a85cac3_0_3514"/>
          <p:cNvSpPr txBox="1"/>
          <p:nvPr>
            <p:ph type="title"/>
          </p:nvPr>
        </p:nvSpPr>
        <p:spPr>
          <a:xfrm>
            <a:off x="133575" y="228600"/>
            <a:ext cx="6338400" cy="1056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cxnSp>
        <p:nvCxnSpPr>
          <p:cNvPr id="714" name="Google Shape;714;g39c1a85cac3_0_3514"/>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715" name="Google Shape;715;g39c1a85cac3_0_3514"/>
          <p:cNvCxnSpPr/>
          <p:nvPr/>
        </p:nvCxnSpPr>
        <p:spPr>
          <a:xfrm>
            <a:off x="9023250" y="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 Alt 1">
  <p:cSld name="CUSTOM_1">
    <p:spTree>
      <p:nvGrpSpPr>
        <p:cNvPr id="716" name="Shape 716"/>
        <p:cNvGrpSpPr/>
        <p:nvPr/>
      </p:nvGrpSpPr>
      <p:grpSpPr>
        <a:xfrm>
          <a:off x="0" y="0"/>
          <a:ext cx="0" cy="0"/>
          <a:chOff x="0" y="0"/>
          <a:chExt cx="0" cy="0"/>
        </a:xfrm>
      </p:grpSpPr>
      <p:sp>
        <p:nvSpPr>
          <p:cNvPr id="717" name="Google Shape;717;g39c1a85cac3_0_3533"/>
          <p:cNvSpPr txBox="1"/>
          <p:nvPr>
            <p:ph idx="1" type="body"/>
          </p:nvPr>
        </p:nvSpPr>
        <p:spPr>
          <a:xfrm>
            <a:off x="2673138" y="3158400"/>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718" name="Google Shape;718;g39c1a85cac3_0_3533"/>
          <p:cNvSpPr txBox="1"/>
          <p:nvPr>
            <p:ph idx="2" type="body"/>
          </p:nvPr>
        </p:nvSpPr>
        <p:spPr>
          <a:xfrm>
            <a:off x="7749888" y="3160525"/>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719" name="Google Shape;719;g39c1a85cac3_0_3533"/>
          <p:cNvSpPr txBox="1"/>
          <p:nvPr>
            <p:ph idx="3" type="subTitle"/>
          </p:nvPr>
        </p:nvSpPr>
        <p:spPr>
          <a:xfrm>
            <a:off x="7754025" y="2583925"/>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20" name="Google Shape;720;g39c1a85cac3_0_3533"/>
          <p:cNvSpPr txBox="1"/>
          <p:nvPr>
            <p:ph idx="4" type="body"/>
          </p:nvPr>
        </p:nvSpPr>
        <p:spPr>
          <a:xfrm>
            <a:off x="5213563" y="3164875"/>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721" name="Google Shape;721;g39c1a85cac3_0_3533"/>
          <p:cNvSpPr txBox="1"/>
          <p:nvPr>
            <p:ph idx="5" type="body"/>
          </p:nvPr>
        </p:nvSpPr>
        <p:spPr>
          <a:xfrm>
            <a:off x="137275" y="3175800"/>
            <a:ext cx="1265100" cy="173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722" name="Google Shape;722;g39c1a85cac3_0_3533"/>
          <p:cNvSpPr txBox="1"/>
          <p:nvPr>
            <p:ph idx="6" type="subTitle"/>
          </p:nvPr>
        </p:nvSpPr>
        <p:spPr>
          <a:xfrm>
            <a:off x="137275" y="2599200"/>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23" name="Google Shape;723;g39c1a85cac3_0_3533"/>
          <p:cNvSpPr txBox="1"/>
          <p:nvPr>
            <p:ph idx="7" type="subTitle"/>
          </p:nvPr>
        </p:nvSpPr>
        <p:spPr>
          <a:xfrm>
            <a:off x="5213563" y="2588275"/>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24" name="Google Shape;724;g39c1a85cac3_0_3533"/>
          <p:cNvSpPr txBox="1"/>
          <p:nvPr>
            <p:ph idx="8" type="subTitle"/>
          </p:nvPr>
        </p:nvSpPr>
        <p:spPr>
          <a:xfrm>
            <a:off x="2673138" y="2581800"/>
            <a:ext cx="1265100" cy="320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000"/>
              <a:buNone/>
              <a:defRPr b="1" sz="1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25" name="Google Shape;725;g39c1a85cac3_0_3533"/>
          <p:cNvSpPr/>
          <p:nvPr>
            <p:ph idx="9" type="pic"/>
          </p:nvPr>
        </p:nvSpPr>
        <p:spPr>
          <a:xfrm>
            <a:off x="5216500" y="1297675"/>
            <a:ext cx="1259100" cy="1276500"/>
          </a:xfrm>
          <a:prstGeom prst="rect">
            <a:avLst/>
          </a:prstGeom>
          <a:noFill/>
          <a:ln>
            <a:noFill/>
          </a:ln>
        </p:spPr>
      </p:sp>
      <p:sp>
        <p:nvSpPr>
          <p:cNvPr id="726" name="Google Shape;726;g39c1a85cac3_0_3533"/>
          <p:cNvSpPr/>
          <p:nvPr>
            <p:ph idx="13" type="pic"/>
          </p:nvPr>
        </p:nvSpPr>
        <p:spPr>
          <a:xfrm>
            <a:off x="7756350" y="1296175"/>
            <a:ext cx="1259100" cy="1280100"/>
          </a:xfrm>
          <a:prstGeom prst="rect">
            <a:avLst/>
          </a:prstGeom>
          <a:noFill/>
          <a:ln>
            <a:noFill/>
          </a:ln>
        </p:spPr>
      </p:sp>
      <p:sp>
        <p:nvSpPr>
          <p:cNvPr id="727" name="Google Shape;727;g39c1a85cac3_0_3533"/>
          <p:cNvSpPr/>
          <p:nvPr>
            <p:ph idx="14" type="pic"/>
          </p:nvPr>
        </p:nvSpPr>
        <p:spPr>
          <a:xfrm>
            <a:off x="133525" y="1294525"/>
            <a:ext cx="1261800" cy="1280400"/>
          </a:xfrm>
          <a:prstGeom prst="rect">
            <a:avLst/>
          </a:prstGeom>
          <a:noFill/>
          <a:ln>
            <a:noFill/>
          </a:ln>
        </p:spPr>
      </p:sp>
      <p:sp>
        <p:nvSpPr>
          <p:cNvPr id="728" name="Google Shape;728;g39c1a85cac3_0_353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29" name="Google Shape;729;g39c1a85cac3_0_3533"/>
          <p:cNvSpPr/>
          <p:nvPr>
            <p:ph idx="15" type="pic"/>
          </p:nvPr>
        </p:nvSpPr>
        <p:spPr>
          <a:xfrm>
            <a:off x="2673500" y="1295450"/>
            <a:ext cx="1263300" cy="1277100"/>
          </a:xfrm>
          <a:prstGeom prst="rect">
            <a:avLst/>
          </a:prstGeom>
          <a:noFill/>
          <a:ln>
            <a:noFill/>
          </a:ln>
        </p:spPr>
      </p:sp>
      <p:sp>
        <p:nvSpPr>
          <p:cNvPr id="730" name="Google Shape;730;g39c1a85cac3_0_3533"/>
          <p:cNvSpPr txBox="1"/>
          <p:nvPr>
            <p:ph type="title"/>
          </p:nvPr>
        </p:nvSpPr>
        <p:spPr>
          <a:xfrm>
            <a:off x="131875" y="228600"/>
            <a:ext cx="5076000" cy="10629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cxnSp>
        <p:nvCxnSpPr>
          <p:cNvPr id="731" name="Google Shape;731;g39c1a85cac3_0_3533"/>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732" name="Google Shape;732;g39c1a85cac3_0_3533"/>
          <p:cNvCxnSpPr/>
          <p:nvPr/>
        </p:nvCxnSpPr>
        <p:spPr>
          <a:xfrm>
            <a:off x="9018413" y="-60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CUSTOM_2">
    <p:spTree>
      <p:nvGrpSpPr>
        <p:cNvPr id="733" name="Shape 733"/>
        <p:cNvGrpSpPr/>
        <p:nvPr/>
      </p:nvGrpSpPr>
      <p:grpSpPr>
        <a:xfrm>
          <a:off x="0" y="0"/>
          <a:ext cx="0" cy="0"/>
          <a:chOff x="0" y="0"/>
          <a:chExt cx="0" cy="0"/>
        </a:xfrm>
      </p:grpSpPr>
      <p:sp>
        <p:nvSpPr>
          <p:cNvPr id="734" name="Google Shape;734;g39c1a85cac3_0_3550"/>
          <p:cNvSpPr txBox="1"/>
          <p:nvPr>
            <p:ph type="title"/>
          </p:nvPr>
        </p:nvSpPr>
        <p:spPr>
          <a:xfrm>
            <a:off x="365098" y="204287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35" name="Google Shape;735;g39c1a85cac3_0_3550"/>
          <p:cNvSpPr txBox="1"/>
          <p:nvPr>
            <p:ph idx="2" type="title"/>
          </p:nvPr>
        </p:nvSpPr>
        <p:spPr>
          <a:xfrm>
            <a:off x="365098" y="267152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36" name="Google Shape;736;g39c1a85cac3_0_3550"/>
          <p:cNvSpPr txBox="1"/>
          <p:nvPr>
            <p:ph idx="3" type="title"/>
          </p:nvPr>
        </p:nvSpPr>
        <p:spPr>
          <a:xfrm>
            <a:off x="365098" y="3313600"/>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37" name="Google Shape;737;g39c1a85cac3_0_3550"/>
          <p:cNvSpPr txBox="1"/>
          <p:nvPr>
            <p:ph idx="4" type="title"/>
          </p:nvPr>
        </p:nvSpPr>
        <p:spPr>
          <a:xfrm>
            <a:off x="365098" y="455747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38" name="Google Shape;738;g39c1a85cac3_0_3550"/>
          <p:cNvSpPr txBox="1"/>
          <p:nvPr>
            <p:ph idx="5" type="title"/>
          </p:nvPr>
        </p:nvSpPr>
        <p:spPr>
          <a:xfrm>
            <a:off x="1483100" y="269207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39" name="Google Shape;739;g39c1a85cac3_0_3550"/>
          <p:cNvSpPr txBox="1"/>
          <p:nvPr>
            <p:ph idx="6" type="title"/>
          </p:nvPr>
        </p:nvSpPr>
        <p:spPr>
          <a:xfrm>
            <a:off x="365098" y="3928825"/>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0" name="Google Shape;740;g39c1a85cac3_0_3550"/>
          <p:cNvSpPr txBox="1"/>
          <p:nvPr>
            <p:ph idx="7" type="title"/>
          </p:nvPr>
        </p:nvSpPr>
        <p:spPr>
          <a:xfrm>
            <a:off x="365098" y="1408538"/>
            <a:ext cx="950400" cy="393600"/>
          </a:xfrm>
          <a:prstGeom prst="rect">
            <a:avLst/>
          </a:prstGeom>
          <a:noFill/>
          <a:ln>
            <a:noFill/>
          </a:ln>
        </p:spPr>
        <p:txBody>
          <a:bodyPr anchorCtr="0" anchor="ctr" bIns="91425" lIns="91425" spcFirstLastPara="1" rIns="0" wrap="square" tIns="91425">
            <a:spAutoFit/>
          </a:bodyPr>
          <a:lstStyle>
            <a:lvl1pPr lvl="0" algn="r">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1" name="Google Shape;741;g39c1a85cac3_0_3550"/>
          <p:cNvSpPr txBox="1"/>
          <p:nvPr>
            <p:ph idx="8" type="title"/>
          </p:nvPr>
        </p:nvSpPr>
        <p:spPr>
          <a:xfrm>
            <a:off x="133375" y="236850"/>
            <a:ext cx="5078700" cy="567600"/>
          </a:xfrm>
          <a:prstGeom prst="rect">
            <a:avLst/>
          </a:prstGeom>
          <a:noFill/>
          <a:ln>
            <a:noFill/>
          </a:ln>
        </p:spPr>
        <p:txBody>
          <a:bodyPr anchorCtr="0" anchor="t" bIns="0" lIns="91425" spcFirstLastPara="1" rIns="91425" wrap="square" tIns="0">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42" name="Google Shape;742;g39c1a85cac3_0_3550"/>
          <p:cNvSpPr txBox="1"/>
          <p:nvPr>
            <p:ph idx="9" type="title"/>
          </p:nvPr>
        </p:nvSpPr>
        <p:spPr>
          <a:xfrm>
            <a:off x="1483100" y="1429088"/>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3" name="Google Shape;743;g39c1a85cac3_0_3550"/>
          <p:cNvSpPr txBox="1"/>
          <p:nvPr>
            <p:ph idx="13" type="title"/>
          </p:nvPr>
        </p:nvSpPr>
        <p:spPr>
          <a:xfrm>
            <a:off x="1483100" y="20634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4" name="Google Shape;744;g39c1a85cac3_0_3550"/>
          <p:cNvSpPr txBox="1"/>
          <p:nvPr>
            <p:ph idx="14" type="title"/>
          </p:nvPr>
        </p:nvSpPr>
        <p:spPr>
          <a:xfrm>
            <a:off x="1483100" y="33207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5" name="Google Shape;745;g39c1a85cac3_0_3550"/>
          <p:cNvSpPr txBox="1"/>
          <p:nvPr>
            <p:ph idx="15" type="title"/>
          </p:nvPr>
        </p:nvSpPr>
        <p:spPr>
          <a:xfrm>
            <a:off x="1483100" y="394937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6" name="Google Shape;746;g39c1a85cac3_0_3550"/>
          <p:cNvSpPr txBox="1"/>
          <p:nvPr>
            <p:ph idx="16" type="title"/>
          </p:nvPr>
        </p:nvSpPr>
        <p:spPr>
          <a:xfrm>
            <a:off x="1483100" y="4578025"/>
            <a:ext cx="4272900" cy="352500"/>
          </a:xfrm>
          <a:prstGeom prst="rect">
            <a:avLst/>
          </a:prstGeom>
          <a:noFill/>
          <a:ln>
            <a:noFill/>
          </a:ln>
        </p:spPr>
        <p:txBody>
          <a:bodyPr anchorCtr="0" anchor="ctr" bIns="91425" lIns="0"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747" name="Google Shape;747;g39c1a85cac3_0_355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748" name="Google Shape;748;g39c1a85cac3_0_3550"/>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749" name="Google Shape;749;g39c1a85cac3_0_3550"/>
          <p:cNvCxnSpPr/>
          <p:nvPr/>
        </p:nvCxnSpPr>
        <p:spPr>
          <a:xfrm>
            <a:off x="9023250" y="-600"/>
            <a:ext cx="0" cy="514470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750" name="Shape 750"/>
        <p:cNvGrpSpPr/>
        <p:nvPr/>
      </p:nvGrpSpPr>
      <p:grpSpPr>
        <a:xfrm>
          <a:off x="0" y="0"/>
          <a:ext cx="0" cy="0"/>
          <a:chOff x="0" y="0"/>
          <a:chExt cx="0" cy="0"/>
        </a:xfrm>
      </p:grpSpPr>
      <p:pic>
        <p:nvPicPr>
          <p:cNvPr id="751" name="Google Shape;751;g39c1a85cac3_0_3567"/>
          <p:cNvPicPr preferRelativeResize="0"/>
          <p:nvPr/>
        </p:nvPicPr>
        <p:blipFill rotWithShape="1">
          <a:blip r:embed="rId2">
            <a:alphaModFix/>
          </a:blip>
          <a:srcRect b="0" l="0" r="0" t="0"/>
          <a:stretch/>
        </p:blipFill>
        <p:spPr>
          <a:xfrm rot="10800000">
            <a:off x="7755300" y="-2199"/>
            <a:ext cx="1265400" cy="1288299"/>
          </a:xfrm>
          <a:prstGeom prst="rect">
            <a:avLst/>
          </a:prstGeom>
          <a:noFill/>
          <a:ln>
            <a:noFill/>
          </a:ln>
        </p:spPr>
      </p:pic>
      <p:sp>
        <p:nvSpPr>
          <p:cNvPr id="752" name="Google Shape;752;g39c1a85cac3_0_356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53" name="Google Shape;753;g39c1a85cac3_0_3567"/>
          <p:cNvSpPr txBox="1"/>
          <p:nvPr>
            <p:ph type="title"/>
          </p:nvPr>
        </p:nvSpPr>
        <p:spPr>
          <a:xfrm>
            <a:off x="419575" y="449550"/>
            <a:ext cx="689100" cy="3936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Clr>
                <a:schemeClr val="dk1"/>
              </a:buClr>
              <a:buSzPts val="1400"/>
              <a:buFont typeface="Instrument Sans"/>
              <a:buNone/>
              <a:defRPr>
                <a:solidFill>
                  <a:schemeClr val="dk1"/>
                </a:solidFill>
                <a:latin typeface="Instrument Sans"/>
                <a:ea typeface="Instrument Sans"/>
                <a:cs typeface="Instrument Sans"/>
                <a:sym typeface="Instrument Sans"/>
              </a:defRPr>
            </a:lvl1pPr>
            <a:lvl2pPr lvl="1" algn="l">
              <a:lnSpc>
                <a:spcPct val="115000"/>
              </a:lnSpc>
              <a:spcBef>
                <a:spcPts val="0"/>
              </a:spcBef>
              <a:spcAft>
                <a:spcPts val="0"/>
              </a:spcAft>
              <a:buClr>
                <a:schemeClr val="dk1"/>
              </a:buClr>
              <a:buSzPts val="1400"/>
              <a:buNone/>
              <a:defRPr>
                <a:solidFill>
                  <a:schemeClr val="dk1"/>
                </a:solidFill>
              </a:defRPr>
            </a:lvl2pPr>
            <a:lvl3pPr lvl="2" algn="l">
              <a:lnSpc>
                <a:spcPct val="115000"/>
              </a:lnSpc>
              <a:spcBef>
                <a:spcPts val="0"/>
              </a:spcBef>
              <a:spcAft>
                <a:spcPts val="0"/>
              </a:spcAft>
              <a:buClr>
                <a:schemeClr val="dk1"/>
              </a:buClr>
              <a:buSzPts val="1400"/>
              <a:buNone/>
              <a:defRPr>
                <a:solidFill>
                  <a:schemeClr val="dk1"/>
                </a:solidFill>
              </a:defRPr>
            </a:lvl3pPr>
            <a:lvl4pPr lvl="3" algn="l">
              <a:lnSpc>
                <a:spcPct val="115000"/>
              </a:lnSpc>
              <a:spcBef>
                <a:spcPts val="0"/>
              </a:spcBef>
              <a:spcAft>
                <a:spcPts val="0"/>
              </a:spcAft>
              <a:buClr>
                <a:schemeClr val="dk1"/>
              </a:buClr>
              <a:buSzPts val="1400"/>
              <a:buNone/>
              <a:defRPr>
                <a:solidFill>
                  <a:schemeClr val="dk1"/>
                </a:solidFill>
              </a:defRPr>
            </a:lvl4pPr>
            <a:lvl5pPr lvl="4" algn="l">
              <a:lnSpc>
                <a:spcPct val="115000"/>
              </a:lnSpc>
              <a:spcBef>
                <a:spcPts val="0"/>
              </a:spcBef>
              <a:spcAft>
                <a:spcPts val="0"/>
              </a:spcAft>
              <a:buClr>
                <a:schemeClr val="dk1"/>
              </a:buClr>
              <a:buSzPts val="1400"/>
              <a:buNone/>
              <a:defRPr>
                <a:solidFill>
                  <a:schemeClr val="dk1"/>
                </a:solidFill>
              </a:defRPr>
            </a:lvl5pPr>
            <a:lvl6pPr lvl="5" algn="l">
              <a:lnSpc>
                <a:spcPct val="115000"/>
              </a:lnSpc>
              <a:spcBef>
                <a:spcPts val="0"/>
              </a:spcBef>
              <a:spcAft>
                <a:spcPts val="0"/>
              </a:spcAft>
              <a:buClr>
                <a:schemeClr val="dk1"/>
              </a:buClr>
              <a:buSzPts val="1400"/>
              <a:buNone/>
              <a:defRPr>
                <a:solidFill>
                  <a:schemeClr val="dk1"/>
                </a:solidFill>
              </a:defRPr>
            </a:lvl6pPr>
            <a:lvl7pPr lvl="6" algn="l">
              <a:lnSpc>
                <a:spcPct val="115000"/>
              </a:lnSpc>
              <a:spcBef>
                <a:spcPts val="0"/>
              </a:spcBef>
              <a:spcAft>
                <a:spcPts val="0"/>
              </a:spcAft>
              <a:buClr>
                <a:schemeClr val="dk1"/>
              </a:buClr>
              <a:buSzPts val="1400"/>
              <a:buNone/>
              <a:defRPr>
                <a:solidFill>
                  <a:schemeClr val="dk1"/>
                </a:solidFill>
              </a:defRPr>
            </a:lvl7pPr>
            <a:lvl8pPr lvl="7" algn="l">
              <a:lnSpc>
                <a:spcPct val="115000"/>
              </a:lnSpc>
              <a:spcBef>
                <a:spcPts val="0"/>
              </a:spcBef>
              <a:spcAft>
                <a:spcPts val="0"/>
              </a:spcAft>
              <a:buClr>
                <a:schemeClr val="dk1"/>
              </a:buClr>
              <a:buSzPts val="1400"/>
              <a:buNone/>
              <a:defRPr>
                <a:solidFill>
                  <a:schemeClr val="dk1"/>
                </a:solidFill>
              </a:defRPr>
            </a:lvl8pPr>
            <a:lvl9pPr lvl="8" algn="l">
              <a:lnSpc>
                <a:spcPct val="115000"/>
              </a:lnSpc>
              <a:spcBef>
                <a:spcPts val="0"/>
              </a:spcBef>
              <a:spcAft>
                <a:spcPts val="0"/>
              </a:spcAft>
              <a:buClr>
                <a:schemeClr val="dk1"/>
              </a:buClr>
              <a:buSzPts val="1400"/>
              <a:buNone/>
              <a:defRPr>
                <a:solidFill>
                  <a:schemeClr val="dk1"/>
                </a:solidFill>
              </a:defRPr>
            </a:lvl9pPr>
          </a:lstStyle>
          <a:p/>
        </p:txBody>
      </p:sp>
      <p:sp>
        <p:nvSpPr>
          <p:cNvPr id="754" name="Google Shape;754;g39c1a85cac3_0_3567"/>
          <p:cNvSpPr txBox="1"/>
          <p:nvPr>
            <p:ph idx="2" type="title"/>
          </p:nvPr>
        </p:nvSpPr>
        <p:spPr>
          <a:xfrm>
            <a:off x="1399375" y="2588200"/>
            <a:ext cx="5082000" cy="23241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755" name="Google Shape;755;g39c1a85cac3_0_3567"/>
          <p:cNvSpPr txBox="1"/>
          <p:nvPr>
            <p:ph idx="1" type="subTitle"/>
          </p:nvPr>
        </p:nvSpPr>
        <p:spPr>
          <a:xfrm>
            <a:off x="6561925" y="3856500"/>
            <a:ext cx="1835100" cy="440100"/>
          </a:xfrm>
          <a:prstGeom prst="rect">
            <a:avLst/>
          </a:prstGeom>
          <a:noFill/>
          <a:ln>
            <a:noFill/>
          </a:ln>
        </p:spPr>
        <p:txBody>
          <a:bodyPr anchorCtr="0" anchor="t" bIns="91425" lIns="0" spcFirstLastPara="1" rIns="91425" wrap="square" tIns="91425">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756" name="Google Shape;756;g39c1a85cac3_0_3567"/>
          <p:cNvSpPr txBox="1"/>
          <p:nvPr>
            <p:ph idx="3" type="title"/>
          </p:nvPr>
        </p:nvSpPr>
        <p:spPr>
          <a:xfrm>
            <a:off x="1453924" y="228600"/>
            <a:ext cx="62361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cxnSp>
        <p:nvCxnSpPr>
          <p:cNvPr id="757" name="Google Shape;757;g39c1a85cac3_0_356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758" name="Google Shape;758;g39c1a85cac3_0_3567"/>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
        <p:nvSpPr>
          <p:cNvPr id="759" name="Google Shape;759;g39c1a85cac3_0_3567"/>
          <p:cNvSpPr/>
          <p:nvPr>
            <p:ph idx="4" type="pic"/>
          </p:nvPr>
        </p:nvSpPr>
        <p:spPr>
          <a:xfrm>
            <a:off x="7756200" y="2584025"/>
            <a:ext cx="1263600" cy="1272600"/>
          </a:xfrm>
          <a:prstGeom prst="rect">
            <a:avLst/>
          </a:prstGeom>
          <a:noFill/>
          <a:ln>
            <a:noFill/>
          </a:ln>
        </p:spPr>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CUSTOM_9">
    <p:spTree>
      <p:nvGrpSpPr>
        <p:cNvPr id="760" name="Shape 760"/>
        <p:cNvGrpSpPr/>
        <p:nvPr/>
      </p:nvGrpSpPr>
      <p:grpSpPr>
        <a:xfrm>
          <a:off x="0" y="0"/>
          <a:ext cx="0" cy="0"/>
          <a:chOff x="0" y="0"/>
          <a:chExt cx="0" cy="0"/>
        </a:xfrm>
      </p:grpSpPr>
      <p:sp>
        <p:nvSpPr>
          <p:cNvPr id="761" name="Google Shape;761;g39c1a85cac3_0_3577"/>
          <p:cNvSpPr txBox="1"/>
          <p:nvPr/>
        </p:nvSpPr>
        <p:spPr>
          <a:xfrm>
            <a:off x="7752138" y="1291375"/>
            <a:ext cx="1270500" cy="1290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762" name="Google Shape;762;g39c1a85cac3_0_3577"/>
          <p:cNvSpPr/>
          <p:nvPr>
            <p:ph idx="2" type="pic"/>
          </p:nvPr>
        </p:nvSpPr>
        <p:spPr>
          <a:xfrm>
            <a:off x="7977750" y="1495975"/>
            <a:ext cx="819300" cy="881100"/>
          </a:xfrm>
          <a:prstGeom prst="rect">
            <a:avLst/>
          </a:prstGeom>
          <a:noFill/>
          <a:ln>
            <a:noFill/>
          </a:ln>
        </p:spPr>
      </p:sp>
      <p:sp>
        <p:nvSpPr>
          <p:cNvPr id="763" name="Google Shape;763;g39c1a85cac3_0_3577"/>
          <p:cNvSpPr/>
          <p:nvPr>
            <p:ph idx="3" type="pic"/>
          </p:nvPr>
        </p:nvSpPr>
        <p:spPr>
          <a:xfrm>
            <a:off x="5219025" y="1297000"/>
            <a:ext cx="2528100" cy="3847500"/>
          </a:xfrm>
          <a:prstGeom prst="rect">
            <a:avLst/>
          </a:prstGeom>
          <a:noFill/>
          <a:ln>
            <a:noFill/>
          </a:ln>
        </p:spPr>
      </p:sp>
      <p:sp>
        <p:nvSpPr>
          <p:cNvPr id="764" name="Google Shape;764;g39c1a85cac3_0_357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65" name="Google Shape;765;g39c1a85cac3_0_3577"/>
          <p:cNvSpPr txBox="1"/>
          <p:nvPr>
            <p:ph type="title"/>
          </p:nvPr>
        </p:nvSpPr>
        <p:spPr>
          <a:xfrm>
            <a:off x="1453924" y="228600"/>
            <a:ext cx="61494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66" name="Google Shape;766;g39c1a85cac3_0_3577"/>
          <p:cNvSpPr txBox="1"/>
          <p:nvPr>
            <p:ph idx="4" type="title"/>
          </p:nvPr>
        </p:nvSpPr>
        <p:spPr>
          <a:xfrm>
            <a:off x="419575" y="449550"/>
            <a:ext cx="689100" cy="3936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cxnSp>
        <p:nvCxnSpPr>
          <p:cNvPr id="767" name="Google Shape;767;g39c1a85cac3_0_3577"/>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768" name="Google Shape;768;g39c1a85cac3_0_357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769" name="Google Shape;769;g39c1a85cac3_0_3577"/>
          <p:cNvSpPr txBox="1"/>
          <p:nvPr>
            <p:ph idx="1" type="subTitle"/>
          </p:nvPr>
        </p:nvSpPr>
        <p:spPr>
          <a:xfrm>
            <a:off x="1399375" y="3303325"/>
            <a:ext cx="3813000" cy="440100"/>
          </a:xfrm>
          <a:prstGeom prst="rect">
            <a:avLst/>
          </a:prstGeom>
          <a:noFill/>
          <a:ln>
            <a:noFill/>
          </a:ln>
        </p:spPr>
        <p:txBody>
          <a:bodyPr anchorCtr="0" anchor="t" bIns="91425" lIns="182875" spcFirstLastPara="1" rIns="91425" wrap="square" tIns="91425">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770" name="Google Shape;770;g39c1a85cac3_0_3577"/>
          <p:cNvSpPr txBox="1"/>
          <p:nvPr>
            <p:ph idx="5" type="subTitle"/>
          </p:nvPr>
        </p:nvSpPr>
        <p:spPr>
          <a:xfrm>
            <a:off x="1399375" y="2581675"/>
            <a:ext cx="3813000" cy="440100"/>
          </a:xfrm>
          <a:prstGeom prst="rect">
            <a:avLst/>
          </a:prstGeom>
          <a:noFill/>
          <a:ln>
            <a:noFill/>
          </a:ln>
        </p:spPr>
        <p:txBody>
          <a:bodyPr anchorCtr="0" anchor="t" bIns="91425" lIns="182875" spcFirstLastPara="1" rIns="91425" wrap="square" tIns="182875">
            <a:noAutofit/>
          </a:bodyPr>
          <a:lstStyle>
            <a:lvl1pPr lvl="0" algn="l">
              <a:lnSpc>
                <a:spcPct val="115000"/>
              </a:lnSpc>
              <a:spcBef>
                <a:spcPts val="0"/>
              </a:spcBef>
              <a:spcAft>
                <a:spcPts val="0"/>
              </a:spcAft>
              <a:buSzPts val="1000"/>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item comparison and image">
  <p:cSld name="CUSTOM_4">
    <p:spTree>
      <p:nvGrpSpPr>
        <p:cNvPr id="771" name="Shape 771"/>
        <p:cNvGrpSpPr/>
        <p:nvPr/>
      </p:nvGrpSpPr>
      <p:grpSpPr>
        <a:xfrm>
          <a:off x="0" y="0"/>
          <a:ext cx="0" cy="0"/>
          <a:chOff x="0" y="0"/>
          <a:chExt cx="0" cy="0"/>
        </a:xfrm>
      </p:grpSpPr>
      <p:sp>
        <p:nvSpPr>
          <p:cNvPr id="772" name="Google Shape;772;g39c1a85cac3_0_3588"/>
          <p:cNvSpPr txBox="1"/>
          <p:nvPr>
            <p:ph idx="1" type="subTitle"/>
          </p:nvPr>
        </p:nvSpPr>
        <p:spPr>
          <a:xfrm>
            <a:off x="6486300" y="259055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73" name="Google Shape;773;g39c1a85cac3_0_3588"/>
          <p:cNvSpPr txBox="1"/>
          <p:nvPr>
            <p:ph type="title"/>
          </p:nvPr>
        </p:nvSpPr>
        <p:spPr>
          <a:xfrm>
            <a:off x="6486300" y="303920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774" name="Google Shape;774;g39c1a85cac3_0_3588"/>
          <p:cNvSpPr txBox="1"/>
          <p:nvPr>
            <p:ph idx="2" type="subTitle"/>
          </p:nvPr>
        </p:nvSpPr>
        <p:spPr>
          <a:xfrm>
            <a:off x="3939525" y="258385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75" name="Google Shape;775;g39c1a85cac3_0_3588"/>
          <p:cNvSpPr txBox="1"/>
          <p:nvPr>
            <p:ph idx="3" type="title"/>
          </p:nvPr>
        </p:nvSpPr>
        <p:spPr>
          <a:xfrm>
            <a:off x="3942875" y="303920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776" name="Google Shape;776;g39c1a85cac3_0_3588"/>
          <p:cNvSpPr txBox="1"/>
          <p:nvPr>
            <p:ph idx="4" type="subTitle"/>
          </p:nvPr>
        </p:nvSpPr>
        <p:spPr>
          <a:xfrm>
            <a:off x="136200" y="1289875"/>
            <a:ext cx="3810600" cy="532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2400"/>
              <a:buFont typeface="Instrument Sans"/>
              <a:buNone/>
              <a:defRPr sz="24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777" name="Google Shape;777;g39c1a85cac3_0_3588"/>
          <p:cNvSpPr txBox="1"/>
          <p:nvPr>
            <p:ph idx="5" type="title"/>
          </p:nvPr>
        </p:nvSpPr>
        <p:spPr>
          <a:xfrm>
            <a:off x="136200" y="1822150"/>
            <a:ext cx="3810600" cy="11856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Clr>
                <a:schemeClr val="lt1"/>
              </a:buClr>
              <a:buSzPts val="1400"/>
              <a:buFont typeface="Instrument Sans"/>
              <a:buNone/>
              <a:defRPr sz="14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778" name="Google Shape;778;g39c1a85cac3_0_3588"/>
          <p:cNvSpPr/>
          <p:nvPr>
            <p:ph idx="6" type="pic"/>
          </p:nvPr>
        </p:nvSpPr>
        <p:spPr>
          <a:xfrm>
            <a:off x="133925" y="0"/>
            <a:ext cx="1260300" cy="1286400"/>
          </a:xfrm>
          <a:prstGeom prst="rect">
            <a:avLst/>
          </a:prstGeom>
          <a:noFill/>
          <a:ln>
            <a:noFill/>
          </a:ln>
        </p:spPr>
      </p:sp>
      <p:sp>
        <p:nvSpPr>
          <p:cNvPr id="779" name="Google Shape;779;g39c1a85cac3_0_358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80" name="Google Shape;780;g39c1a85cac3_0_3588"/>
          <p:cNvSpPr txBox="1"/>
          <p:nvPr>
            <p:ph idx="7" type="subTitle"/>
          </p:nvPr>
        </p:nvSpPr>
        <p:spPr>
          <a:xfrm>
            <a:off x="3940875" y="22860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81" name="Google Shape;781;g39c1a85cac3_0_3588"/>
          <p:cNvSpPr txBox="1"/>
          <p:nvPr>
            <p:ph idx="8" type="title"/>
          </p:nvPr>
        </p:nvSpPr>
        <p:spPr>
          <a:xfrm>
            <a:off x="3940875" y="67725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782" name="Google Shape;782;g39c1a85cac3_0_3588"/>
          <p:cNvSpPr txBox="1"/>
          <p:nvPr>
            <p:ph idx="9" type="subTitle"/>
          </p:nvPr>
        </p:nvSpPr>
        <p:spPr>
          <a:xfrm>
            <a:off x="6481000" y="228600"/>
            <a:ext cx="2540700" cy="344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83" name="Google Shape;783;g39c1a85cac3_0_3588"/>
          <p:cNvSpPr txBox="1"/>
          <p:nvPr>
            <p:ph idx="13" type="title"/>
          </p:nvPr>
        </p:nvSpPr>
        <p:spPr>
          <a:xfrm>
            <a:off x="6481000" y="677250"/>
            <a:ext cx="2540700" cy="118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1">
  <p:cSld name="CUSTOM_5">
    <p:spTree>
      <p:nvGrpSpPr>
        <p:cNvPr id="784" name="Shape 784"/>
        <p:cNvGrpSpPr/>
        <p:nvPr/>
      </p:nvGrpSpPr>
      <p:grpSpPr>
        <a:xfrm>
          <a:off x="0" y="0"/>
          <a:ext cx="0" cy="0"/>
          <a:chOff x="0" y="0"/>
          <a:chExt cx="0" cy="0"/>
        </a:xfrm>
      </p:grpSpPr>
      <p:sp>
        <p:nvSpPr>
          <p:cNvPr id="785" name="Google Shape;785;g39c1a85cac3_0_3601"/>
          <p:cNvSpPr txBox="1"/>
          <p:nvPr>
            <p:ph idx="1" type="body"/>
          </p:nvPr>
        </p:nvSpPr>
        <p:spPr>
          <a:xfrm>
            <a:off x="285488" y="2569932"/>
            <a:ext cx="2385000" cy="19566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pic>
        <p:nvPicPr>
          <p:cNvPr id="786" name="Google Shape;786;g39c1a85cac3_0_3601"/>
          <p:cNvPicPr preferRelativeResize="0"/>
          <p:nvPr/>
        </p:nvPicPr>
        <p:blipFill rotWithShape="1">
          <a:blip r:embed="rId2">
            <a:alphaModFix/>
          </a:blip>
          <a:srcRect b="0" l="0" r="30109" t="73621"/>
          <a:stretch/>
        </p:blipFill>
        <p:spPr>
          <a:xfrm rot="10800000">
            <a:off x="133300" y="4683125"/>
            <a:ext cx="2159200" cy="458401"/>
          </a:xfrm>
          <a:prstGeom prst="rect">
            <a:avLst/>
          </a:prstGeom>
          <a:gradFill>
            <a:gsLst>
              <a:gs pos="0">
                <a:srgbClr val="808978"/>
              </a:gs>
              <a:gs pos="49000">
                <a:schemeClr val="dk1"/>
              </a:gs>
              <a:gs pos="100000">
                <a:schemeClr val="dk1"/>
              </a:gs>
            </a:gsLst>
            <a:path path="circle">
              <a:fillToRect b="50%" l="50%" r="50%" t="50%"/>
            </a:path>
            <a:tileRect/>
          </a:gradFill>
          <a:ln>
            <a:noFill/>
          </a:ln>
        </p:spPr>
      </p:pic>
      <p:cxnSp>
        <p:nvCxnSpPr>
          <p:cNvPr id="787" name="Google Shape;787;g39c1a85cac3_0_3601"/>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788" name="Google Shape;788;g39c1a85cac3_0_3601"/>
          <p:cNvCxnSpPr/>
          <p:nvPr/>
        </p:nvCxnSpPr>
        <p:spPr>
          <a:xfrm>
            <a:off x="9023250" y="-600"/>
            <a:ext cx="0" cy="5144700"/>
          </a:xfrm>
          <a:prstGeom prst="straightConnector1">
            <a:avLst/>
          </a:prstGeom>
          <a:noFill/>
          <a:ln cap="flat" cmpd="sng" w="9525">
            <a:solidFill>
              <a:schemeClr val="dk2"/>
            </a:solidFill>
            <a:prstDash val="solid"/>
            <a:round/>
            <a:headEnd len="sm" w="sm" type="none"/>
            <a:tailEnd len="sm" w="sm" type="none"/>
          </a:ln>
        </p:spPr>
      </p:cxnSp>
      <p:sp>
        <p:nvSpPr>
          <p:cNvPr id="789" name="Google Shape;789;g39c1a85cac3_0_3601"/>
          <p:cNvSpPr txBox="1"/>
          <p:nvPr>
            <p:ph idx="2" type="body"/>
          </p:nvPr>
        </p:nvSpPr>
        <p:spPr>
          <a:xfrm>
            <a:off x="2827113" y="2569931"/>
            <a:ext cx="2385000" cy="19566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SzPts val="1000"/>
              <a:buFont typeface="Instrument Sans"/>
              <a:buChar char="●"/>
              <a:defRPr/>
            </a:lvl1pPr>
            <a:lvl2pPr indent="-292100" lvl="1" marL="914400" algn="l">
              <a:lnSpc>
                <a:spcPct val="115000"/>
              </a:lnSpc>
              <a:spcBef>
                <a:spcPts val="0"/>
              </a:spcBef>
              <a:spcAft>
                <a:spcPts val="0"/>
              </a:spcAft>
              <a:buSzPts val="1000"/>
              <a:buFont typeface="Instrument Sans"/>
              <a:buChar char="○"/>
              <a:defRPr/>
            </a:lvl2pPr>
            <a:lvl3pPr indent="-292100" lvl="2" marL="1371600" algn="l">
              <a:lnSpc>
                <a:spcPct val="115000"/>
              </a:lnSpc>
              <a:spcBef>
                <a:spcPts val="0"/>
              </a:spcBef>
              <a:spcAft>
                <a:spcPts val="0"/>
              </a:spcAft>
              <a:buSzPts val="1000"/>
              <a:buFont typeface="Instrument Sans"/>
              <a:buChar char="■"/>
              <a:defRPr/>
            </a:lvl3pPr>
            <a:lvl4pPr indent="-292100" lvl="3" marL="1828800" algn="l">
              <a:lnSpc>
                <a:spcPct val="115000"/>
              </a:lnSpc>
              <a:spcBef>
                <a:spcPts val="0"/>
              </a:spcBef>
              <a:spcAft>
                <a:spcPts val="0"/>
              </a:spcAft>
              <a:buSzPts val="1000"/>
              <a:buFont typeface="Instrument Sans"/>
              <a:buChar char="●"/>
              <a:defRPr/>
            </a:lvl4pPr>
            <a:lvl5pPr indent="-292100" lvl="4" marL="2286000" algn="l">
              <a:lnSpc>
                <a:spcPct val="115000"/>
              </a:lnSpc>
              <a:spcBef>
                <a:spcPts val="0"/>
              </a:spcBef>
              <a:spcAft>
                <a:spcPts val="0"/>
              </a:spcAft>
              <a:buSzPts val="1000"/>
              <a:buFont typeface="Instrument Sans"/>
              <a:buChar char="○"/>
              <a:defRPr/>
            </a:lvl5pPr>
            <a:lvl6pPr indent="-292100" lvl="5" marL="2743200" algn="l">
              <a:lnSpc>
                <a:spcPct val="115000"/>
              </a:lnSpc>
              <a:spcBef>
                <a:spcPts val="0"/>
              </a:spcBef>
              <a:spcAft>
                <a:spcPts val="0"/>
              </a:spcAft>
              <a:buSzPts val="1000"/>
              <a:buFont typeface="Instrument Sans"/>
              <a:buChar char="■"/>
              <a:defRPr/>
            </a:lvl6pPr>
            <a:lvl7pPr indent="-292100" lvl="6" marL="3200400" algn="l">
              <a:lnSpc>
                <a:spcPct val="115000"/>
              </a:lnSpc>
              <a:spcBef>
                <a:spcPts val="0"/>
              </a:spcBef>
              <a:spcAft>
                <a:spcPts val="0"/>
              </a:spcAft>
              <a:buSzPts val="1000"/>
              <a:buFont typeface="Instrument Sans"/>
              <a:buChar char="●"/>
              <a:defRPr/>
            </a:lvl7pPr>
            <a:lvl8pPr indent="-292100" lvl="7" marL="3657600" algn="l">
              <a:lnSpc>
                <a:spcPct val="115000"/>
              </a:lnSpc>
              <a:spcBef>
                <a:spcPts val="0"/>
              </a:spcBef>
              <a:spcAft>
                <a:spcPts val="0"/>
              </a:spcAft>
              <a:buSzPts val="1000"/>
              <a:buFont typeface="Instrument Sans"/>
              <a:buChar char="○"/>
              <a:defRPr/>
            </a:lvl8pPr>
            <a:lvl9pPr indent="-292100" lvl="8" marL="4114800" algn="l">
              <a:lnSpc>
                <a:spcPct val="115000"/>
              </a:lnSpc>
              <a:spcBef>
                <a:spcPts val="0"/>
              </a:spcBef>
              <a:spcAft>
                <a:spcPts val="0"/>
              </a:spcAft>
              <a:buSzPts val="1000"/>
              <a:buFont typeface="Instrument Sans"/>
              <a:buChar char="■"/>
              <a:defRPr/>
            </a:lvl9pPr>
          </a:lstStyle>
          <a:p/>
        </p:txBody>
      </p:sp>
      <p:sp>
        <p:nvSpPr>
          <p:cNvPr id="790" name="Google Shape;790;g39c1a85cac3_0_3601"/>
          <p:cNvSpPr txBox="1"/>
          <p:nvPr>
            <p:ph idx="3" type="body"/>
          </p:nvPr>
        </p:nvSpPr>
        <p:spPr>
          <a:xfrm>
            <a:off x="5368750" y="2579750"/>
            <a:ext cx="2378400" cy="1946700"/>
          </a:xfrm>
          <a:prstGeom prst="rect">
            <a:avLst/>
          </a:prstGeom>
          <a:noFill/>
          <a:ln>
            <a:noFill/>
          </a:ln>
        </p:spPr>
        <p:txBody>
          <a:bodyPr anchorCtr="0" anchor="t" bIns="91425" lIns="0" spcFirstLastPara="1" rIns="91425" wrap="square" tIns="91425">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791" name="Google Shape;791;g39c1a85cac3_0_3601"/>
          <p:cNvSpPr/>
          <p:nvPr>
            <p:ph idx="4" type="pic"/>
          </p:nvPr>
        </p:nvSpPr>
        <p:spPr>
          <a:xfrm>
            <a:off x="7752125" y="2584175"/>
            <a:ext cx="1266600" cy="2093700"/>
          </a:xfrm>
          <a:prstGeom prst="rect">
            <a:avLst/>
          </a:prstGeom>
          <a:noFill/>
          <a:ln>
            <a:noFill/>
          </a:ln>
        </p:spPr>
      </p:sp>
      <p:sp>
        <p:nvSpPr>
          <p:cNvPr id="792" name="Google Shape;792;g39c1a85cac3_0_360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93" name="Google Shape;793;g39c1a85cac3_0_3601"/>
          <p:cNvSpPr txBox="1"/>
          <p:nvPr>
            <p:ph idx="5" type="subTitle"/>
          </p:nvPr>
        </p:nvSpPr>
        <p:spPr>
          <a:xfrm>
            <a:off x="285488"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794" name="Google Shape;794;g39c1a85cac3_0_3601"/>
          <p:cNvSpPr txBox="1"/>
          <p:nvPr>
            <p:ph idx="6" type="subTitle"/>
          </p:nvPr>
        </p:nvSpPr>
        <p:spPr>
          <a:xfrm>
            <a:off x="2827113"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795" name="Google Shape;795;g39c1a85cac3_0_3601"/>
          <p:cNvSpPr txBox="1"/>
          <p:nvPr>
            <p:ph idx="7" type="subTitle"/>
          </p:nvPr>
        </p:nvSpPr>
        <p:spPr>
          <a:xfrm>
            <a:off x="5368738" y="1897000"/>
            <a:ext cx="2385000" cy="449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796" name="Google Shape;796;g39c1a85cac3_0_3601"/>
          <p:cNvSpPr txBox="1"/>
          <p:nvPr>
            <p:ph idx="8" type="subTitle"/>
          </p:nvPr>
        </p:nvSpPr>
        <p:spPr>
          <a:xfrm>
            <a:off x="407700" y="1388800"/>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797" name="Google Shape;797;g39c1a85cac3_0_3601"/>
          <p:cNvSpPr txBox="1"/>
          <p:nvPr>
            <p:ph idx="9" type="subTitle"/>
          </p:nvPr>
        </p:nvSpPr>
        <p:spPr>
          <a:xfrm>
            <a:off x="2952363" y="1399625"/>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798" name="Google Shape;798;g39c1a85cac3_0_3601"/>
          <p:cNvSpPr txBox="1"/>
          <p:nvPr>
            <p:ph idx="13" type="subTitle"/>
          </p:nvPr>
        </p:nvSpPr>
        <p:spPr>
          <a:xfrm>
            <a:off x="5497038" y="1399625"/>
            <a:ext cx="1162500" cy="3348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799" name="Google Shape;799;g39c1a85cac3_0_3601"/>
          <p:cNvSpPr txBox="1"/>
          <p:nvPr>
            <p:ph type="title"/>
          </p:nvPr>
        </p:nvSpPr>
        <p:spPr>
          <a:xfrm>
            <a:off x="139700" y="228600"/>
            <a:ext cx="52425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cSld name="BLANK_1_1_1_1_1_1_1_1_1_1_2">
    <p:spTree>
      <p:nvGrpSpPr>
        <p:cNvPr id="70" name="Shape 70"/>
        <p:cNvGrpSpPr/>
        <p:nvPr/>
      </p:nvGrpSpPr>
      <p:grpSpPr>
        <a:xfrm>
          <a:off x="0" y="0"/>
          <a:ext cx="0" cy="0"/>
          <a:chOff x="0" y="0"/>
          <a:chExt cx="0" cy="0"/>
        </a:xfrm>
      </p:grpSpPr>
      <p:sp>
        <p:nvSpPr>
          <p:cNvPr id="71" name="Google Shape;71;p17"/>
          <p:cNvSpPr txBox="1"/>
          <p:nvPr>
            <p:ph idx="1" type="subTitle"/>
          </p:nvPr>
        </p:nvSpPr>
        <p:spPr>
          <a:xfrm>
            <a:off x="3940150" y="1291385"/>
            <a:ext cx="2541000" cy="25701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72" name="Google Shape;72;p17"/>
          <p:cNvSpPr/>
          <p:nvPr>
            <p:ph idx="2" type="pic"/>
          </p:nvPr>
        </p:nvSpPr>
        <p:spPr>
          <a:xfrm>
            <a:off x="134150" y="1296400"/>
            <a:ext cx="1260000" cy="1272600"/>
          </a:xfrm>
          <a:prstGeom prst="rect">
            <a:avLst/>
          </a:prstGeom>
          <a:noFill/>
          <a:ln>
            <a:noFill/>
          </a:ln>
        </p:spPr>
      </p:sp>
      <p:sp>
        <p:nvSpPr>
          <p:cNvPr id="73" name="Google Shape;73;p1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4" name="Google Shape;74;p17"/>
          <p:cNvSpPr txBox="1"/>
          <p:nvPr>
            <p:ph type="title"/>
          </p:nvPr>
        </p:nvSpPr>
        <p:spPr>
          <a:xfrm>
            <a:off x="1453925" y="228600"/>
            <a:ext cx="6202200" cy="567600"/>
          </a:xfrm>
          <a:prstGeom prst="rect">
            <a:avLst/>
          </a:prstGeom>
          <a:noFill/>
          <a:ln>
            <a:noFill/>
          </a:ln>
        </p:spPr>
        <p:txBody>
          <a:bodyPr anchorCtr="0" anchor="t" bIns="0" lIns="91425" spcFirstLastPara="1" rIns="91425" wrap="square" tIns="0">
            <a:spAutoFit/>
          </a:bodyPr>
          <a:lstStyle>
            <a:lvl1pPr lvl="0" algn="l">
              <a:lnSpc>
                <a:spcPct val="85000"/>
              </a:lnSpc>
              <a:spcBef>
                <a:spcPts val="0"/>
              </a:spcBef>
              <a:spcAft>
                <a:spcPts val="0"/>
              </a:spcAft>
              <a:buSzPts val="3600"/>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75" name="Google Shape;75;p17"/>
          <p:cNvSpPr txBox="1"/>
          <p:nvPr>
            <p:ph idx="3" type="subTitle"/>
          </p:nvPr>
        </p:nvSpPr>
        <p:spPr>
          <a:xfrm>
            <a:off x="1399375" y="1291225"/>
            <a:ext cx="2541000" cy="25701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76" name="Google Shape;76;p17"/>
          <p:cNvSpPr txBox="1"/>
          <p:nvPr>
            <p:ph idx="4" type="subTitle"/>
          </p:nvPr>
        </p:nvSpPr>
        <p:spPr>
          <a:xfrm>
            <a:off x="6481150" y="2579575"/>
            <a:ext cx="2541000" cy="2163900"/>
          </a:xfrm>
          <a:prstGeom prst="rect">
            <a:avLst/>
          </a:prstGeom>
          <a:noFill/>
          <a:ln>
            <a:noFill/>
          </a:ln>
        </p:spPr>
        <p:txBody>
          <a:bodyPr anchorCtr="0" anchor="t" bIns="182875" lIns="182875" spcFirstLastPara="1" rIns="182875" wrap="square" tIns="18287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cxnSp>
        <p:nvCxnSpPr>
          <p:cNvPr id="77" name="Google Shape;77;p17"/>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78" name="Google Shape;78;p1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p:cSld name="CUSTOM_6">
    <p:spTree>
      <p:nvGrpSpPr>
        <p:cNvPr id="800" name="Shape 800"/>
        <p:cNvGrpSpPr/>
        <p:nvPr/>
      </p:nvGrpSpPr>
      <p:grpSpPr>
        <a:xfrm>
          <a:off x="0" y="0"/>
          <a:ext cx="0" cy="0"/>
          <a:chOff x="0" y="0"/>
          <a:chExt cx="0" cy="0"/>
        </a:xfrm>
      </p:grpSpPr>
      <p:sp>
        <p:nvSpPr>
          <p:cNvPr id="801" name="Google Shape;801;g39c1a85cac3_0_3617"/>
          <p:cNvSpPr txBox="1"/>
          <p:nvPr>
            <p:ph idx="1" type="subTitle"/>
          </p:nvPr>
        </p:nvSpPr>
        <p:spPr>
          <a:xfrm>
            <a:off x="2679700" y="1295400"/>
            <a:ext cx="38013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802" name="Google Shape;802;g39c1a85cac3_0_3617"/>
          <p:cNvSpPr txBox="1"/>
          <p:nvPr>
            <p:ph idx="2" type="body"/>
          </p:nvPr>
        </p:nvSpPr>
        <p:spPr>
          <a:xfrm>
            <a:off x="2679700" y="1744013"/>
            <a:ext cx="2533200" cy="846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803" name="Google Shape;803;g39c1a85cac3_0_3617"/>
          <p:cNvSpPr txBox="1"/>
          <p:nvPr>
            <p:ph idx="3" type="subTitle"/>
          </p:nvPr>
        </p:nvSpPr>
        <p:spPr>
          <a:xfrm>
            <a:off x="139700"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804" name="Google Shape;804;g39c1a85cac3_0_3617"/>
          <p:cNvSpPr txBox="1"/>
          <p:nvPr>
            <p:ph idx="4" type="body"/>
          </p:nvPr>
        </p:nvSpPr>
        <p:spPr>
          <a:xfrm>
            <a:off x="139700"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805" name="Google Shape;805;g39c1a85cac3_0_3617"/>
          <p:cNvSpPr txBox="1"/>
          <p:nvPr>
            <p:ph idx="5" type="subTitle"/>
          </p:nvPr>
        </p:nvSpPr>
        <p:spPr>
          <a:xfrm>
            <a:off x="2677600"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9pPr>
          </a:lstStyle>
          <a:p/>
        </p:txBody>
      </p:sp>
      <p:sp>
        <p:nvSpPr>
          <p:cNvPr id="806" name="Google Shape;806;g39c1a85cac3_0_3617"/>
          <p:cNvSpPr txBox="1"/>
          <p:nvPr>
            <p:ph idx="6" type="body"/>
          </p:nvPr>
        </p:nvSpPr>
        <p:spPr>
          <a:xfrm>
            <a:off x="2677600"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807" name="Google Shape;807;g39c1a85cac3_0_3617"/>
          <p:cNvSpPr txBox="1"/>
          <p:nvPr>
            <p:ph idx="7" type="subTitle"/>
          </p:nvPr>
        </p:nvSpPr>
        <p:spPr>
          <a:xfrm>
            <a:off x="5210575" y="2570150"/>
            <a:ext cx="2525100" cy="336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808" name="Google Shape;808;g39c1a85cac3_0_3617"/>
          <p:cNvSpPr txBox="1"/>
          <p:nvPr>
            <p:ph idx="8" type="body"/>
          </p:nvPr>
        </p:nvSpPr>
        <p:spPr>
          <a:xfrm>
            <a:off x="5210575" y="3059100"/>
            <a:ext cx="2525100" cy="16245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0"/>
              </a:spcBef>
              <a:spcAft>
                <a:spcPts val="0"/>
              </a:spcAft>
              <a:buClr>
                <a:schemeClr val="accent6"/>
              </a:buClr>
              <a:buSzPts val="1000"/>
              <a:buFont typeface="Instrument Sans"/>
              <a:buChar char="■"/>
              <a:defRPr>
                <a:solidFill>
                  <a:schemeClr val="accent6"/>
                </a:solidFill>
              </a:defRPr>
            </a:lvl9pPr>
          </a:lstStyle>
          <a:p/>
        </p:txBody>
      </p:sp>
      <p:sp>
        <p:nvSpPr>
          <p:cNvPr id="809" name="Google Shape;809;g39c1a85cac3_0_361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10" name="Google Shape;810;g39c1a85cac3_0_3617"/>
          <p:cNvSpPr/>
          <p:nvPr>
            <p:ph idx="9" type="pic"/>
          </p:nvPr>
        </p:nvSpPr>
        <p:spPr>
          <a:xfrm>
            <a:off x="133525" y="1298275"/>
            <a:ext cx="2531400" cy="1278000"/>
          </a:xfrm>
          <a:prstGeom prst="rect">
            <a:avLst/>
          </a:prstGeom>
          <a:noFill/>
          <a:ln>
            <a:noFill/>
          </a:ln>
        </p:spPr>
      </p:sp>
      <p:sp>
        <p:nvSpPr>
          <p:cNvPr id="811" name="Google Shape;811;g39c1a85cac3_0_3617"/>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1">
  <p:cSld name="CUSTOM_10">
    <p:spTree>
      <p:nvGrpSpPr>
        <p:cNvPr id="812" name="Shape 812"/>
        <p:cNvGrpSpPr/>
        <p:nvPr/>
      </p:nvGrpSpPr>
      <p:grpSpPr>
        <a:xfrm>
          <a:off x="0" y="0"/>
          <a:ext cx="0" cy="0"/>
          <a:chOff x="0" y="0"/>
          <a:chExt cx="0" cy="0"/>
        </a:xfrm>
      </p:grpSpPr>
      <p:sp>
        <p:nvSpPr>
          <p:cNvPr id="813" name="Google Shape;813;g39c1a85cac3_0_3629"/>
          <p:cNvSpPr txBox="1"/>
          <p:nvPr>
            <p:ph idx="1" type="body"/>
          </p:nvPr>
        </p:nvSpPr>
        <p:spPr>
          <a:xfrm>
            <a:off x="13495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814" name="Google Shape;814;g39c1a85cac3_0_3629"/>
          <p:cNvSpPr txBox="1"/>
          <p:nvPr>
            <p:ph idx="2" type="body"/>
          </p:nvPr>
        </p:nvSpPr>
        <p:spPr>
          <a:xfrm>
            <a:off x="521590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800"/>
              </a:spcBef>
              <a:spcAft>
                <a:spcPts val="0"/>
              </a:spcAft>
              <a:buClr>
                <a:schemeClr val="lt1"/>
              </a:buClr>
              <a:buSzPts val="1000"/>
              <a:buFont typeface="Instrument Sans"/>
              <a:buChar char="○"/>
              <a:defRPr/>
            </a:lvl2pPr>
            <a:lvl3pPr indent="-292100" lvl="2" marL="1371600" algn="l">
              <a:lnSpc>
                <a:spcPct val="115000"/>
              </a:lnSpc>
              <a:spcBef>
                <a:spcPts val="800"/>
              </a:spcBef>
              <a:spcAft>
                <a:spcPts val="0"/>
              </a:spcAft>
              <a:buClr>
                <a:schemeClr val="lt1"/>
              </a:buClr>
              <a:buSzPts val="1000"/>
              <a:buFont typeface="Instrument Sans"/>
              <a:buChar char="■"/>
              <a:defRPr/>
            </a:lvl3pPr>
            <a:lvl4pPr indent="-292100" lvl="3" marL="1828800" algn="l">
              <a:lnSpc>
                <a:spcPct val="115000"/>
              </a:lnSpc>
              <a:spcBef>
                <a:spcPts val="800"/>
              </a:spcBef>
              <a:spcAft>
                <a:spcPts val="0"/>
              </a:spcAft>
              <a:buClr>
                <a:schemeClr val="lt1"/>
              </a:buClr>
              <a:buSzPts val="1000"/>
              <a:buFont typeface="Instrument Sans"/>
              <a:buChar char="●"/>
              <a:defRPr/>
            </a:lvl4pPr>
            <a:lvl5pPr indent="-292100" lvl="4" marL="2286000" algn="l">
              <a:lnSpc>
                <a:spcPct val="115000"/>
              </a:lnSpc>
              <a:spcBef>
                <a:spcPts val="800"/>
              </a:spcBef>
              <a:spcAft>
                <a:spcPts val="0"/>
              </a:spcAft>
              <a:buClr>
                <a:schemeClr val="lt1"/>
              </a:buClr>
              <a:buSzPts val="1000"/>
              <a:buFont typeface="Instrument Sans"/>
              <a:buChar char="○"/>
              <a:defRPr/>
            </a:lvl5pPr>
            <a:lvl6pPr indent="-292100" lvl="5" marL="2743200" algn="l">
              <a:lnSpc>
                <a:spcPct val="115000"/>
              </a:lnSpc>
              <a:spcBef>
                <a:spcPts val="800"/>
              </a:spcBef>
              <a:spcAft>
                <a:spcPts val="0"/>
              </a:spcAft>
              <a:buClr>
                <a:schemeClr val="lt1"/>
              </a:buClr>
              <a:buSzPts val="1000"/>
              <a:buFont typeface="Instrument Sans"/>
              <a:buChar char="■"/>
              <a:defRPr/>
            </a:lvl6pPr>
            <a:lvl7pPr indent="-292100" lvl="6" marL="3200400" algn="l">
              <a:lnSpc>
                <a:spcPct val="115000"/>
              </a:lnSpc>
              <a:spcBef>
                <a:spcPts val="800"/>
              </a:spcBef>
              <a:spcAft>
                <a:spcPts val="0"/>
              </a:spcAft>
              <a:buClr>
                <a:schemeClr val="lt1"/>
              </a:buClr>
              <a:buSzPts val="1000"/>
              <a:buFont typeface="Instrument Sans"/>
              <a:buChar char="●"/>
              <a:defRPr/>
            </a:lvl7pPr>
            <a:lvl8pPr indent="-292100" lvl="7" marL="3657600" algn="l">
              <a:lnSpc>
                <a:spcPct val="115000"/>
              </a:lnSpc>
              <a:spcBef>
                <a:spcPts val="800"/>
              </a:spcBef>
              <a:spcAft>
                <a:spcPts val="0"/>
              </a:spcAft>
              <a:buClr>
                <a:schemeClr val="lt1"/>
              </a:buClr>
              <a:buSzPts val="1000"/>
              <a:buFont typeface="Instrument Sans"/>
              <a:buChar char="○"/>
              <a:defRPr/>
            </a:lvl8pPr>
            <a:lvl9pPr indent="-292100" lvl="8" marL="4114800" algn="l">
              <a:lnSpc>
                <a:spcPct val="115000"/>
              </a:lnSpc>
              <a:spcBef>
                <a:spcPts val="800"/>
              </a:spcBef>
              <a:spcAft>
                <a:spcPts val="800"/>
              </a:spcAft>
              <a:buClr>
                <a:schemeClr val="lt1"/>
              </a:buClr>
              <a:buSzPts val="1000"/>
              <a:buFont typeface="Instrument Sans"/>
              <a:buChar char="■"/>
              <a:defRPr/>
            </a:lvl9pPr>
          </a:lstStyle>
          <a:p/>
        </p:txBody>
      </p:sp>
      <p:sp>
        <p:nvSpPr>
          <p:cNvPr id="815" name="Google Shape;815;g39c1a85cac3_0_3629"/>
          <p:cNvSpPr txBox="1"/>
          <p:nvPr>
            <p:ph idx="3" type="body"/>
          </p:nvPr>
        </p:nvSpPr>
        <p:spPr>
          <a:xfrm>
            <a:off x="2677225" y="1811100"/>
            <a:ext cx="2525100" cy="769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816" name="Google Shape;816;g39c1a85cac3_0_3629"/>
          <p:cNvSpPr txBox="1"/>
          <p:nvPr>
            <p:ph idx="4" type="body"/>
          </p:nvPr>
        </p:nvSpPr>
        <p:spPr>
          <a:xfrm>
            <a:off x="2677600" y="3008128"/>
            <a:ext cx="2525100" cy="853200"/>
          </a:xfrm>
          <a:prstGeom prst="rect">
            <a:avLst/>
          </a:prstGeom>
          <a:noFill/>
          <a:ln>
            <a:noFill/>
          </a:ln>
        </p:spPr>
        <p:txBody>
          <a:bodyPr anchorCtr="0" anchor="t" bIns="91425" lIns="91425" spcFirstLastPara="1" rIns="91425" wrap="square" tIns="0">
            <a:noAutofit/>
          </a:bodyPr>
          <a:lstStyle>
            <a:lvl1pPr indent="-292100" lvl="0" marL="457200" algn="l">
              <a:lnSpc>
                <a:spcPct val="115000"/>
              </a:lnSpc>
              <a:spcBef>
                <a:spcPts val="0"/>
              </a:spcBef>
              <a:spcAft>
                <a:spcPts val="0"/>
              </a:spcAft>
              <a:buClr>
                <a:schemeClr val="lt1"/>
              </a:buClr>
              <a:buSzPts val="1000"/>
              <a:buFont typeface="Instrument Sans"/>
              <a:buChar char="●"/>
              <a:defRPr/>
            </a:lvl1pPr>
            <a:lvl2pPr indent="-292100" lvl="1" marL="914400" algn="l">
              <a:lnSpc>
                <a:spcPct val="115000"/>
              </a:lnSpc>
              <a:spcBef>
                <a:spcPts val="0"/>
              </a:spcBef>
              <a:spcAft>
                <a:spcPts val="0"/>
              </a:spcAft>
              <a:buClr>
                <a:schemeClr val="lt1"/>
              </a:buClr>
              <a:buSzPts val="1000"/>
              <a:buFont typeface="Instrument Sans"/>
              <a:buChar char="○"/>
              <a:defRPr/>
            </a:lvl2pPr>
            <a:lvl3pPr indent="-292100" lvl="2" marL="1371600" algn="l">
              <a:lnSpc>
                <a:spcPct val="115000"/>
              </a:lnSpc>
              <a:spcBef>
                <a:spcPts val="0"/>
              </a:spcBef>
              <a:spcAft>
                <a:spcPts val="0"/>
              </a:spcAft>
              <a:buClr>
                <a:schemeClr val="lt1"/>
              </a:buClr>
              <a:buSzPts val="1000"/>
              <a:buFont typeface="Instrument Sans"/>
              <a:buChar char="■"/>
              <a:defRPr/>
            </a:lvl3pPr>
            <a:lvl4pPr indent="-292100" lvl="3" marL="1828800" algn="l">
              <a:lnSpc>
                <a:spcPct val="115000"/>
              </a:lnSpc>
              <a:spcBef>
                <a:spcPts val="0"/>
              </a:spcBef>
              <a:spcAft>
                <a:spcPts val="0"/>
              </a:spcAft>
              <a:buClr>
                <a:schemeClr val="lt1"/>
              </a:buClr>
              <a:buSzPts val="1000"/>
              <a:buFont typeface="Instrument Sans"/>
              <a:buChar char="●"/>
              <a:defRPr/>
            </a:lvl4pPr>
            <a:lvl5pPr indent="-292100" lvl="4" marL="2286000" algn="l">
              <a:lnSpc>
                <a:spcPct val="115000"/>
              </a:lnSpc>
              <a:spcBef>
                <a:spcPts val="0"/>
              </a:spcBef>
              <a:spcAft>
                <a:spcPts val="0"/>
              </a:spcAft>
              <a:buClr>
                <a:schemeClr val="lt1"/>
              </a:buClr>
              <a:buSzPts val="1000"/>
              <a:buFont typeface="Instrument Sans"/>
              <a:buChar char="○"/>
              <a:defRPr/>
            </a:lvl5pPr>
            <a:lvl6pPr indent="-292100" lvl="5" marL="2743200" algn="l">
              <a:lnSpc>
                <a:spcPct val="115000"/>
              </a:lnSpc>
              <a:spcBef>
                <a:spcPts val="0"/>
              </a:spcBef>
              <a:spcAft>
                <a:spcPts val="0"/>
              </a:spcAft>
              <a:buClr>
                <a:schemeClr val="lt1"/>
              </a:buClr>
              <a:buSzPts val="1000"/>
              <a:buFont typeface="Instrument Sans"/>
              <a:buChar char="■"/>
              <a:defRPr/>
            </a:lvl6pPr>
            <a:lvl7pPr indent="-292100" lvl="6" marL="3200400" algn="l">
              <a:lnSpc>
                <a:spcPct val="115000"/>
              </a:lnSpc>
              <a:spcBef>
                <a:spcPts val="0"/>
              </a:spcBef>
              <a:spcAft>
                <a:spcPts val="0"/>
              </a:spcAft>
              <a:buClr>
                <a:schemeClr val="lt1"/>
              </a:buClr>
              <a:buSzPts val="1000"/>
              <a:buFont typeface="Instrument Sans"/>
              <a:buChar char="●"/>
              <a:defRPr/>
            </a:lvl7pPr>
            <a:lvl8pPr indent="-292100" lvl="7" marL="3657600" algn="l">
              <a:lnSpc>
                <a:spcPct val="115000"/>
              </a:lnSpc>
              <a:spcBef>
                <a:spcPts val="0"/>
              </a:spcBef>
              <a:spcAft>
                <a:spcPts val="0"/>
              </a:spcAft>
              <a:buClr>
                <a:schemeClr val="lt1"/>
              </a:buClr>
              <a:buSzPts val="1000"/>
              <a:buFont typeface="Instrument Sans"/>
              <a:buChar char="○"/>
              <a:defRPr/>
            </a:lvl8pPr>
            <a:lvl9pPr indent="-292100" lvl="8" marL="4114800" algn="l">
              <a:lnSpc>
                <a:spcPct val="115000"/>
              </a:lnSpc>
              <a:spcBef>
                <a:spcPts val="0"/>
              </a:spcBef>
              <a:spcAft>
                <a:spcPts val="0"/>
              </a:spcAft>
              <a:buClr>
                <a:schemeClr val="lt1"/>
              </a:buClr>
              <a:buSzPts val="1000"/>
              <a:buFont typeface="Instrument Sans"/>
              <a:buChar char="■"/>
              <a:defRPr/>
            </a:lvl9pPr>
          </a:lstStyle>
          <a:p/>
        </p:txBody>
      </p:sp>
      <p:sp>
        <p:nvSpPr>
          <p:cNvPr id="817" name="Google Shape;817;g39c1a85cac3_0_3629"/>
          <p:cNvSpPr txBox="1"/>
          <p:nvPr>
            <p:ph idx="5" type="subTitle"/>
          </p:nvPr>
        </p:nvSpPr>
        <p:spPr>
          <a:xfrm>
            <a:off x="267280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18" name="Google Shape;818;g39c1a85cac3_0_3629"/>
          <p:cNvSpPr txBox="1"/>
          <p:nvPr>
            <p:ph idx="6" type="subTitle"/>
          </p:nvPr>
        </p:nvSpPr>
        <p:spPr>
          <a:xfrm>
            <a:off x="267280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19" name="Google Shape;819;g39c1a85cac3_0_362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20" name="Google Shape;820;g39c1a85cac3_0_3629"/>
          <p:cNvSpPr txBox="1"/>
          <p:nvPr>
            <p:ph idx="7"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21" name="Google Shape;821;g39c1a85cac3_0_3629"/>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822" name="Google Shape;822;g39c1a85cac3_0_3629"/>
          <p:cNvSpPr/>
          <p:nvPr>
            <p:ph idx="8" type="pic"/>
          </p:nvPr>
        </p:nvSpPr>
        <p:spPr>
          <a:xfrm>
            <a:off x="134350" y="1295850"/>
            <a:ext cx="2529300" cy="1277400"/>
          </a:xfrm>
          <a:prstGeom prst="rect">
            <a:avLst/>
          </a:prstGeom>
          <a:noFill/>
          <a:ln>
            <a:noFill/>
          </a:ln>
        </p:spPr>
      </p:sp>
      <p:sp>
        <p:nvSpPr>
          <p:cNvPr id="823" name="Google Shape;823;g39c1a85cac3_0_3629"/>
          <p:cNvSpPr txBox="1"/>
          <p:nvPr>
            <p:ph idx="9" type="subTitle"/>
          </p:nvPr>
        </p:nvSpPr>
        <p:spPr>
          <a:xfrm>
            <a:off x="5211100" y="1295400"/>
            <a:ext cx="2538300" cy="1277400"/>
          </a:xfrm>
          <a:prstGeom prst="rect">
            <a:avLst/>
          </a:prstGeom>
          <a:noFill/>
          <a:ln>
            <a:noFill/>
          </a:ln>
        </p:spPr>
        <p:txBody>
          <a:bodyPr anchorCtr="0" anchor="t" bIns="91425" lIns="182875" spcFirstLastPara="1" rIns="91425" wrap="square" tIns="18287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824" name="Google Shape;824;g39c1a85cac3_0_3629"/>
          <p:cNvSpPr txBox="1"/>
          <p:nvPr>
            <p:ph idx="13" type="subTitle"/>
          </p:nvPr>
        </p:nvSpPr>
        <p:spPr>
          <a:xfrm>
            <a:off x="2672800" y="1295400"/>
            <a:ext cx="2538300" cy="351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sp>
        <p:nvSpPr>
          <p:cNvPr id="825" name="Google Shape;825;g39c1a85cac3_0_3629"/>
          <p:cNvSpPr txBox="1"/>
          <p:nvPr>
            <p:ph idx="14" type="subTitle"/>
          </p:nvPr>
        </p:nvSpPr>
        <p:spPr>
          <a:xfrm>
            <a:off x="267280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26" name="Google Shape;826;g39c1a85cac3_0_3629"/>
          <p:cNvSpPr txBox="1"/>
          <p:nvPr>
            <p:ph idx="15" type="subTitle"/>
          </p:nvPr>
        </p:nvSpPr>
        <p:spPr>
          <a:xfrm>
            <a:off x="13015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27" name="Google Shape;827;g39c1a85cac3_0_3629"/>
          <p:cNvSpPr txBox="1"/>
          <p:nvPr>
            <p:ph idx="16" type="subTitle"/>
          </p:nvPr>
        </p:nvSpPr>
        <p:spPr>
          <a:xfrm>
            <a:off x="5211100" y="2577000"/>
            <a:ext cx="2538300" cy="351600"/>
          </a:xfrm>
          <a:prstGeom prst="rect">
            <a:avLst/>
          </a:prstGeom>
          <a:noFill/>
          <a:ln>
            <a:noFill/>
          </a:ln>
        </p:spPr>
        <p:txBody>
          <a:bodyPr anchorCtr="0" anchor="t" bIns="0"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28" name="Google Shape;828;g39c1a85cac3_0_3629"/>
          <p:cNvSpPr txBox="1"/>
          <p:nvPr>
            <p:ph idx="17" type="subTitle"/>
          </p:nvPr>
        </p:nvSpPr>
        <p:spPr>
          <a:xfrm>
            <a:off x="13970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29" name="Google Shape;829;g39c1a85cac3_0_3629"/>
          <p:cNvSpPr txBox="1"/>
          <p:nvPr>
            <p:ph idx="18" type="subTitle"/>
          </p:nvPr>
        </p:nvSpPr>
        <p:spPr>
          <a:xfrm>
            <a:off x="13970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30" name="Google Shape;830;g39c1a85cac3_0_3629"/>
          <p:cNvSpPr txBox="1"/>
          <p:nvPr>
            <p:ph idx="19" type="subTitle"/>
          </p:nvPr>
        </p:nvSpPr>
        <p:spPr>
          <a:xfrm>
            <a:off x="5220250" y="3858600"/>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31" name="Google Shape;831;g39c1a85cac3_0_3629"/>
          <p:cNvSpPr txBox="1"/>
          <p:nvPr>
            <p:ph idx="20" type="subTitle"/>
          </p:nvPr>
        </p:nvSpPr>
        <p:spPr>
          <a:xfrm>
            <a:off x="5220250" y="4301624"/>
            <a:ext cx="2538300" cy="277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1">
  <p:cSld name="CUSTOM_11">
    <p:spTree>
      <p:nvGrpSpPr>
        <p:cNvPr id="832" name="Shape 832"/>
        <p:cNvGrpSpPr/>
        <p:nvPr/>
      </p:nvGrpSpPr>
      <p:grpSpPr>
        <a:xfrm>
          <a:off x="0" y="0"/>
          <a:ext cx="0" cy="0"/>
          <a:chOff x="0" y="0"/>
          <a:chExt cx="0" cy="0"/>
        </a:xfrm>
      </p:grpSpPr>
      <p:sp>
        <p:nvSpPr>
          <p:cNvPr id="833" name="Google Shape;833;g39c1a85cac3_0_3649"/>
          <p:cNvSpPr txBox="1"/>
          <p:nvPr>
            <p:ph idx="1" type="body"/>
          </p:nvPr>
        </p:nvSpPr>
        <p:spPr>
          <a:xfrm>
            <a:off x="284550" y="2579575"/>
            <a:ext cx="3655500" cy="1288200"/>
          </a:xfrm>
          <a:prstGeom prst="rect">
            <a:avLst/>
          </a:prstGeom>
          <a:noFill/>
          <a:ln>
            <a:noFill/>
          </a:ln>
        </p:spPr>
        <p:txBody>
          <a:bodyPr anchorCtr="0" anchor="t" bIns="91425" lIns="91425" spcFirstLastPara="1" rIns="91425" wrap="square" tIns="91425">
            <a:noAutofit/>
          </a:bodyPr>
          <a:lstStyle>
            <a:lvl1pPr indent="-292100" lvl="0" marL="457200" algn="l">
              <a:lnSpc>
                <a:spcPct val="150000"/>
              </a:lnSpc>
              <a:spcBef>
                <a:spcPts val="0"/>
              </a:spcBef>
              <a:spcAft>
                <a:spcPts val="0"/>
              </a:spcAft>
              <a:buClr>
                <a:schemeClr val="lt1"/>
              </a:buClr>
              <a:buSzPts val="1000"/>
              <a:buFont typeface="Instrument Sans"/>
              <a:buChar char="●"/>
              <a:defRPr/>
            </a:lvl1pPr>
            <a:lvl2pPr indent="-292100" lvl="1" marL="914400" algn="l">
              <a:lnSpc>
                <a:spcPct val="150000"/>
              </a:lnSpc>
              <a:spcBef>
                <a:spcPts val="0"/>
              </a:spcBef>
              <a:spcAft>
                <a:spcPts val="0"/>
              </a:spcAft>
              <a:buClr>
                <a:schemeClr val="lt1"/>
              </a:buClr>
              <a:buSzPts val="1000"/>
              <a:buFont typeface="Instrument Sans"/>
              <a:buChar char="○"/>
              <a:defRPr/>
            </a:lvl2pPr>
            <a:lvl3pPr indent="-292100" lvl="2" marL="1371600" algn="l">
              <a:lnSpc>
                <a:spcPct val="150000"/>
              </a:lnSpc>
              <a:spcBef>
                <a:spcPts val="0"/>
              </a:spcBef>
              <a:spcAft>
                <a:spcPts val="0"/>
              </a:spcAft>
              <a:buClr>
                <a:schemeClr val="lt1"/>
              </a:buClr>
              <a:buSzPts val="1000"/>
              <a:buFont typeface="Instrument Sans"/>
              <a:buChar char="■"/>
              <a:defRPr/>
            </a:lvl3pPr>
            <a:lvl4pPr indent="-292100" lvl="3" marL="1828800" algn="l">
              <a:lnSpc>
                <a:spcPct val="150000"/>
              </a:lnSpc>
              <a:spcBef>
                <a:spcPts val="0"/>
              </a:spcBef>
              <a:spcAft>
                <a:spcPts val="0"/>
              </a:spcAft>
              <a:buClr>
                <a:schemeClr val="lt1"/>
              </a:buClr>
              <a:buSzPts val="1000"/>
              <a:buFont typeface="Instrument Sans"/>
              <a:buChar char="●"/>
              <a:defRPr/>
            </a:lvl4pPr>
            <a:lvl5pPr indent="-292100" lvl="4" marL="2286000" algn="l">
              <a:lnSpc>
                <a:spcPct val="150000"/>
              </a:lnSpc>
              <a:spcBef>
                <a:spcPts val="0"/>
              </a:spcBef>
              <a:spcAft>
                <a:spcPts val="0"/>
              </a:spcAft>
              <a:buClr>
                <a:schemeClr val="lt1"/>
              </a:buClr>
              <a:buSzPts val="1000"/>
              <a:buFont typeface="Instrument Sans"/>
              <a:buChar char="○"/>
              <a:defRPr/>
            </a:lvl5pPr>
            <a:lvl6pPr indent="-292100" lvl="5" marL="2743200" algn="l">
              <a:lnSpc>
                <a:spcPct val="150000"/>
              </a:lnSpc>
              <a:spcBef>
                <a:spcPts val="0"/>
              </a:spcBef>
              <a:spcAft>
                <a:spcPts val="0"/>
              </a:spcAft>
              <a:buClr>
                <a:schemeClr val="lt1"/>
              </a:buClr>
              <a:buSzPts val="1000"/>
              <a:buFont typeface="Instrument Sans"/>
              <a:buChar char="■"/>
              <a:defRPr/>
            </a:lvl6pPr>
            <a:lvl7pPr indent="-292100" lvl="6" marL="3200400" algn="l">
              <a:lnSpc>
                <a:spcPct val="150000"/>
              </a:lnSpc>
              <a:spcBef>
                <a:spcPts val="0"/>
              </a:spcBef>
              <a:spcAft>
                <a:spcPts val="0"/>
              </a:spcAft>
              <a:buClr>
                <a:schemeClr val="lt1"/>
              </a:buClr>
              <a:buSzPts val="1000"/>
              <a:buFont typeface="Instrument Sans"/>
              <a:buChar char="●"/>
              <a:defRPr/>
            </a:lvl7pPr>
            <a:lvl8pPr indent="-292100" lvl="7" marL="3657600" algn="l">
              <a:lnSpc>
                <a:spcPct val="150000"/>
              </a:lnSpc>
              <a:spcBef>
                <a:spcPts val="0"/>
              </a:spcBef>
              <a:spcAft>
                <a:spcPts val="0"/>
              </a:spcAft>
              <a:buClr>
                <a:schemeClr val="lt1"/>
              </a:buClr>
              <a:buSzPts val="1000"/>
              <a:buFont typeface="Instrument Sans"/>
              <a:buChar char="○"/>
              <a:defRPr/>
            </a:lvl8pPr>
            <a:lvl9pPr indent="-292100" lvl="8" marL="4114800" algn="l">
              <a:lnSpc>
                <a:spcPct val="150000"/>
              </a:lnSpc>
              <a:spcBef>
                <a:spcPts val="0"/>
              </a:spcBef>
              <a:spcAft>
                <a:spcPts val="0"/>
              </a:spcAft>
              <a:buClr>
                <a:schemeClr val="lt1"/>
              </a:buClr>
              <a:buSzPts val="1000"/>
              <a:buFont typeface="Instrument Sans"/>
              <a:buChar char="■"/>
              <a:defRPr/>
            </a:lvl9pPr>
          </a:lstStyle>
          <a:p/>
        </p:txBody>
      </p:sp>
      <p:sp>
        <p:nvSpPr>
          <p:cNvPr id="834" name="Google Shape;834;g39c1a85cac3_0_364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35" name="Google Shape;835;g39c1a85cac3_0_3649"/>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grpSp>
        <p:nvGrpSpPr>
          <p:cNvPr id="836" name="Google Shape;836;g39c1a85cac3_0_3649"/>
          <p:cNvGrpSpPr/>
          <p:nvPr/>
        </p:nvGrpSpPr>
        <p:grpSpPr>
          <a:xfrm>
            <a:off x="128875" y="-3665"/>
            <a:ext cx="8896225" cy="5148365"/>
            <a:chOff x="128875" y="-3665"/>
            <a:chExt cx="8896225" cy="5148365"/>
          </a:xfrm>
        </p:grpSpPr>
        <p:cxnSp>
          <p:nvCxnSpPr>
            <p:cNvPr id="837" name="Google Shape;837;g39c1a85cac3_0_3649"/>
            <p:cNvCxnSpPr/>
            <p:nvPr/>
          </p:nvCxnSpPr>
          <p:spPr>
            <a:xfrm>
              <a:off x="5212100" y="-3665"/>
              <a:ext cx="0" cy="5143500"/>
            </a:xfrm>
            <a:prstGeom prst="straightConnector1">
              <a:avLst/>
            </a:prstGeom>
            <a:noFill/>
            <a:ln cap="flat" cmpd="sng" w="9525">
              <a:solidFill>
                <a:schemeClr val="dk2"/>
              </a:solidFill>
              <a:prstDash val="solid"/>
              <a:round/>
              <a:headEnd len="sm" w="sm" type="none"/>
              <a:tailEnd len="sm" w="sm" type="none"/>
            </a:ln>
          </p:spPr>
        </p:cxnSp>
        <p:cxnSp>
          <p:nvCxnSpPr>
            <p:cNvPr id="838" name="Google Shape;838;g39c1a85cac3_0_3649"/>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cxnSp>
          <p:nvCxnSpPr>
            <p:cNvPr id="839" name="Google Shape;839;g39c1a85cac3_0_3649"/>
            <p:cNvCxnSpPr/>
            <p:nvPr/>
          </p:nvCxnSpPr>
          <p:spPr>
            <a:xfrm>
              <a:off x="7752125" y="1069"/>
              <a:ext cx="0" cy="5143500"/>
            </a:xfrm>
            <a:prstGeom prst="straightConnector1">
              <a:avLst/>
            </a:prstGeom>
            <a:noFill/>
            <a:ln cap="flat" cmpd="sng" w="9525">
              <a:solidFill>
                <a:schemeClr val="dk2"/>
              </a:solidFill>
              <a:prstDash val="solid"/>
              <a:round/>
              <a:headEnd len="sm" w="sm" type="none"/>
              <a:tailEnd len="sm" w="sm" type="none"/>
            </a:ln>
          </p:spPr>
        </p:cxnSp>
        <p:cxnSp>
          <p:nvCxnSpPr>
            <p:cNvPr id="840" name="Google Shape;840;g39c1a85cac3_0_3649"/>
            <p:cNvCxnSpPr/>
            <p:nvPr/>
          </p:nvCxnSpPr>
          <p:spPr>
            <a:xfrm>
              <a:off x="5212100" y="223225"/>
              <a:ext cx="3813000" cy="0"/>
            </a:xfrm>
            <a:prstGeom prst="straightConnector1">
              <a:avLst/>
            </a:prstGeom>
            <a:noFill/>
            <a:ln cap="flat" cmpd="sng" w="9525">
              <a:solidFill>
                <a:schemeClr val="dk2"/>
              </a:solidFill>
              <a:prstDash val="solid"/>
              <a:round/>
              <a:headEnd len="sm" w="sm" type="none"/>
              <a:tailEnd len="sm" w="sm" type="none"/>
            </a:ln>
          </p:spPr>
        </p:cxnSp>
        <p:cxnSp>
          <p:nvCxnSpPr>
            <p:cNvPr id="841" name="Google Shape;841;g39c1a85cac3_0_3649"/>
            <p:cNvCxnSpPr/>
            <p:nvPr/>
          </p:nvCxnSpPr>
          <p:spPr>
            <a:xfrm>
              <a:off x="5210175" y="3867775"/>
              <a:ext cx="3813000" cy="0"/>
            </a:xfrm>
            <a:prstGeom prst="straightConnector1">
              <a:avLst/>
            </a:prstGeom>
            <a:noFill/>
            <a:ln cap="flat" cmpd="sng" w="9525">
              <a:solidFill>
                <a:schemeClr val="dk2"/>
              </a:solidFill>
              <a:prstDash val="solid"/>
              <a:round/>
              <a:headEnd len="sm" w="sm" type="none"/>
              <a:tailEnd len="sm" w="sm" type="none"/>
            </a:ln>
          </p:spPr>
        </p:cxnSp>
        <p:cxnSp>
          <p:nvCxnSpPr>
            <p:cNvPr id="842" name="Google Shape;842;g39c1a85cac3_0_3649"/>
            <p:cNvCxnSpPr/>
            <p:nvPr/>
          </p:nvCxnSpPr>
          <p:spPr>
            <a:xfrm>
              <a:off x="5212100" y="2579575"/>
              <a:ext cx="3813000" cy="0"/>
            </a:xfrm>
            <a:prstGeom prst="straightConnector1">
              <a:avLst/>
            </a:prstGeom>
            <a:noFill/>
            <a:ln cap="flat" cmpd="sng" w="9525">
              <a:solidFill>
                <a:schemeClr val="dk2"/>
              </a:solidFill>
              <a:prstDash val="solid"/>
              <a:round/>
              <a:headEnd len="sm" w="sm" type="none"/>
              <a:tailEnd len="sm" w="sm" type="none"/>
            </a:ln>
          </p:spPr>
        </p:cxnSp>
        <p:cxnSp>
          <p:nvCxnSpPr>
            <p:cNvPr id="843" name="Google Shape;843;g39c1a85cac3_0_3649"/>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grpSp>
      <p:sp>
        <p:nvSpPr>
          <p:cNvPr id="844" name="Google Shape;844;g39c1a85cac3_0_3649"/>
          <p:cNvSpPr txBox="1"/>
          <p:nvPr>
            <p:ph idx="2" type="subTitle"/>
          </p:nvPr>
        </p:nvSpPr>
        <p:spPr>
          <a:xfrm>
            <a:off x="284550" y="1291424"/>
            <a:ext cx="3655500" cy="1209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45" name="Google Shape;845;g39c1a85cac3_0_3649"/>
          <p:cNvSpPr/>
          <p:nvPr>
            <p:ph idx="3" type="pic"/>
          </p:nvPr>
        </p:nvSpPr>
        <p:spPr>
          <a:xfrm>
            <a:off x="5219000" y="228600"/>
            <a:ext cx="2528400" cy="2346900"/>
          </a:xfrm>
          <a:prstGeom prst="rect">
            <a:avLst/>
          </a:prstGeom>
          <a:noFill/>
          <a:ln>
            <a:noFill/>
          </a:ln>
        </p:spPr>
      </p:sp>
      <p:sp>
        <p:nvSpPr>
          <p:cNvPr id="846" name="Google Shape;846;g39c1a85cac3_0_3649"/>
          <p:cNvSpPr/>
          <p:nvPr>
            <p:ph idx="4" type="pic"/>
          </p:nvPr>
        </p:nvSpPr>
        <p:spPr>
          <a:xfrm>
            <a:off x="7757025" y="2584925"/>
            <a:ext cx="1261500" cy="1279200"/>
          </a:xfrm>
          <a:prstGeom prst="rect">
            <a:avLst/>
          </a:prstGeom>
          <a:noFill/>
          <a:ln>
            <a:noFill/>
          </a:ln>
        </p:spPr>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CUSTOM_12">
    <p:spTree>
      <p:nvGrpSpPr>
        <p:cNvPr id="847" name="Shape 847"/>
        <p:cNvGrpSpPr/>
        <p:nvPr/>
      </p:nvGrpSpPr>
      <p:grpSpPr>
        <a:xfrm>
          <a:off x="0" y="0"/>
          <a:ext cx="0" cy="0"/>
          <a:chOff x="0" y="0"/>
          <a:chExt cx="0" cy="0"/>
        </a:xfrm>
      </p:grpSpPr>
      <p:pic>
        <p:nvPicPr>
          <p:cNvPr id="848" name="Google Shape;848;g39c1a85cac3_0_3664"/>
          <p:cNvPicPr preferRelativeResize="0"/>
          <p:nvPr/>
        </p:nvPicPr>
        <p:blipFill rotWithShape="1">
          <a:blip r:embed="rId2">
            <a:alphaModFix/>
          </a:blip>
          <a:srcRect b="0" l="0" r="0" t="0"/>
          <a:stretch/>
        </p:blipFill>
        <p:spPr>
          <a:xfrm rot="10800000">
            <a:off x="6802699" y="3851249"/>
            <a:ext cx="1292251" cy="1292251"/>
          </a:xfrm>
          <a:prstGeom prst="rect">
            <a:avLst/>
          </a:prstGeom>
          <a:noFill/>
          <a:ln>
            <a:noFill/>
          </a:ln>
        </p:spPr>
      </p:pic>
      <p:sp>
        <p:nvSpPr>
          <p:cNvPr id="849" name="Google Shape;849;g39c1a85cac3_0_3664"/>
          <p:cNvSpPr txBox="1"/>
          <p:nvPr>
            <p:ph idx="1" type="subTitle"/>
          </p:nvPr>
        </p:nvSpPr>
        <p:spPr>
          <a:xfrm>
            <a:off x="5372900" y="4200925"/>
            <a:ext cx="1429800" cy="303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50" name="Google Shape;850;g39c1a85cac3_0_3664"/>
          <p:cNvSpPr txBox="1"/>
          <p:nvPr>
            <p:ph idx="2" type="subTitle"/>
          </p:nvPr>
        </p:nvSpPr>
        <p:spPr>
          <a:xfrm>
            <a:off x="5372900" y="4504718"/>
            <a:ext cx="14298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solidFill>
                  <a:schemeClr val="lt2"/>
                </a:solidFill>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51" name="Google Shape;851;g39c1a85cac3_0_3664"/>
          <p:cNvSpPr txBox="1"/>
          <p:nvPr>
            <p:ph idx="3" type="subTitle"/>
          </p:nvPr>
        </p:nvSpPr>
        <p:spPr>
          <a:xfrm>
            <a:off x="5372900" y="170855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52" name="Google Shape;852;g39c1a85cac3_0_3664"/>
          <p:cNvSpPr txBox="1"/>
          <p:nvPr>
            <p:ph idx="4" type="subTitle"/>
          </p:nvPr>
        </p:nvSpPr>
        <p:spPr>
          <a:xfrm>
            <a:off x="5372900" y="2060150"/>
            <a:ext cx="1597500" cy="10173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853" name="Google Shape;853;g39c1a85cac3_0_3664"/>
          <p:cNvSpPr txBox="1"/>
          <p:nvPr>
            <p:ph idx="5" type="subTitle"/>
          </p:nvPr>
        </p:nvSpPr>
        <p:spPr>
          <a:xfrm>
            <a:off x="6953375" y="170855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54" name="Google Shape;854;g39c1a85cac3_0_3664"/>
          <p:cNvSpPr txBox="1"/>
          <p:nvPr>
            <p:ph idx="6" type="subTitle"/>
          </p:nvPr>
        </p:nvSpPr>
        <p:spPr>
          <a:xfrm>
            <a:off x="6953375" y="2060150"/>
            <a:ext cx="1597500" cy="10173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cxnSp>
        <p:nvCxnSpPr>
          <p:cNvPr id="855" name="Google Shape;855;g39c1a85cac3_0_3664"/>
          <p:cNvCxnSpPr/>
          <p:nvPr/>
        </p:nvCxnSpPr>
        <p:spPr>
          <a:xfrm>
            <a:off x="9023250" y="0"/>
            <a:ext cx="0" cy="5135400"/>
          </a:xfrm>
          <a:prstGeom prst="straightConnector1">
            <a:avLst/>
          </a:prstGeom>
          <a:noFill/>
          <a:ln cap="flat" cmpd="sng" w="9525">
            <a:solidFill>
              <a:schemeClr val="accent3"/>
            </a:solidFill>
            <a:prstDash val="solid"/>
            <a:round/>
            <a:headEnd len="sm" w="sm" type="none"/>
            <a:tailEnd len="sm" w="sm" type="none"/>
          </a:ln>
        </p:spPr>
      </p:cxnSp>
      <p:cxnSp>
        <p:nvCxnSpPr>
          <p:cNvPr id="856" name="Google Shape;856;g39c1a85cac3_0_3664"/>
          <p:cNvCxnSpPr/>
          <p:nvPr/>
        </p:nvCxnSpPr>
        <p:spPr>
          <a:xfrm>
            <a:off x="118800" y="0"/>
            <a:ext cx="0" cy="5135400"/>
          </a:xfrm>
          <a:prstGeom prst="straightConnector1">
            <a:avLst/>
          </a:prstGeom>
          <a:noFill/>
          <a:ln cap="flat" cmpd="sng" w="9525">
            <a:solidFill>
              <a:schemeClr val="accent3"/>
            </a:solidFill>
            <a:prstDash val="solid"/>
            <a:round/>
            <a:headEnd len="sm" w="sm" type="none"/>
            <a:tailEnd len="sm" w="sm" type="none"/>
          </a:ln>
        </p:spPr>
      </p:cxnSp>
      <p:sp>
        <p:nvSpPr>
          <p:cNvPr id="857" name="Google Shape;857;g39c1a85cac3_0_3664"/>
          <p:cNvSpPr txBox="1"/>
          <p:nvPr>
            <p:ph idx="7" type="subTitle"/>
          </p:nvPr>
        </p:nvSpPr>
        <p:spPr>
          <a:xfrm>
            <a:off x="5372900" y="17420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58" name="Google Shape;858;g39c1a85cac3_0_3664"/>
          <p:cNvSpPr txBox="1"/>
          <p:nvPr>
            <p:ph idx="8" type="subTitle"/>
          </p:nvPr>
        </p:nvSpPr>
        <p:spPr>
          <a:xfrm>
            <a:off x="139700" y="1653090"/>
            <a:ext cx="3655500" cy="1209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859" name="Google Shape;859;g39c1a85cac3_0_366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60" name="Google Shape;860;g39c1a85cac3_0_3664"/>
          <p:cNvSpPr txBox="1"/>
          <p:nvPr>
            <p:ph type="title"/>
          </p:nvPr>
        </p:nvSpPr>
        <p:spPr>
          <a:xfrm>
            <a:off x="139700" y="228600"/>
            <a:ext cx="5079300" cy="1062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lgn="l">
              <a:lnSpc>
                <a:spcPct val="115000"/>
              </a:lnSpc>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861" name="Google Shape;861;g39c1a85cac3_0_3664"/>
          <p:cNvSpPr txBox="1"/>
          <p:nvPr>
            <p:ph idx="9" type="subTitle"/>
          </p:nvPr>
        </p:nvSpPr>
        <p:spPr>
          <a:xfrm>
            <a:off x="5372900" y="525800"/>
            <a:ext cx="15975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862" name="Google Shape;862;g39c1a85cac3_0_3664"/>
          <p:cNvSpPr txBox="1"/>
          <p:nvPr>
            <p:ph idx="13" type="subTitle"/>
          </p:nvPr>
        </p:nvSpPr>
        <p:spPr>
          <a:xfrm>
            <a:off x="6953375" y="174200"/>
            <a:ext cx="1597500" cy="33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63" name="Google Shape;863;g39c1a85cac3_0_3664"/>
          <p:cNvSpPr txBox="1"/>
          <p:nvPr>
            <p:ph idx="14" type="subTitle"/>
          </p:nvPr>
        </p:nvSpPr>
        <p:spPr>
          <a:xfrm>
            <a:off x="6953375" y="525800"/>
            <a:ext cx="1597500" cy="513000"/>
          </a:xfrm>
          <a:prstGeom prst="rect">
            <a:avLst/>
          </a:prstGeom>
          <a:noFill/>
          <a:ln>
            <a:noFill/>
          </a:ln>
        </p:spPr>
        <p:txBody>
          <a:bodyPr anchorCtr="0" anchor="t" bIns="91425" lIns="91425" spcFirstLastPara="1" rIns="91425" wrap="square" tIns="0">
            <a:noAutofit/>
          </a:bodyPr>
          <a:lstStyle>
            <a:lvl1pPr lvl="0" algn="l">
              <a:lnSpc>
                <a:spcPct val="115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1000"/>
              </a:spcBef>
              <a:spcAft>
                <a:spcPts val="0"/>
              </a:spcAft>
              <a:buClr>
                <a:schemeClr val="lt1"/>
              </a:buClr>
              <a:buSzPts val="1400"/>
              <a:buNone/>
              <a:defRPr>
                <a:solidFill>
                  <a:schemeClr val="lt1"/>
                </a:solidFill>
              </a:defRPr>
            </a:lvl2pPr>
            <a:lvl3pPr lvl="2" algn="l">
              <a:lnSpc>
                <a:spcPct val="115000"/>
              </a:lnSpc>
              <a:spcBef>
                <a:spcPts val="1000"/>
              </a:spcBef>
              <a:spcAft>
                <a:spcPts val="0"/>
              </a:spcAft>
              <a:buClr>
                <a:schemeClr val="lt1"/>
              </a:buClr>
              <a:buSzPts val="1400"/>
              <a:buNone/>
              <a:defRPr>
                <a:solidFill>
                  <a:schemeClr val="lt1"/>
                </a:solidFill>
              </a:defRPr>
            </a:lvl3pPr>
            <a:lvl4pPr lvl="3" algn="l">
              <a:lnSpc>
                <a:spcPct val="115000"/>
              </a:lnSpc>
              <a:spcBef>
                <a:spcPts val="1000"/>
              </a:spcBef>
              <a:spcAft>
                <a:spcPts val="0"/>
              </a:spcAft>
              <a:buClr>
                <a:schemeClr val="lt1"/>
              </a:buClr>
              <a:buSzPts val="1400"/>
              <a:buNone/>
              <a:defRPr>
                <a:solidFill>
                  <a:schemeClr val="lt1"/>
                </a:solidFill>
              </a:defRPr>
            </a:lvl4pPr>
            <a:lvl5pPr lvl="4" algn="l">
              <a:lnSpc>
                <a:spcPct val="115000"/>
              </a:lnSpc>
              <a:spcBef>
                <a:spcPts val="1000"/>
              </a:spcBef>
              <a:spcAft>
                <a:spcPts val="0"/>
              </a:spcAft>
              <a:buClr>
                <a:schemeClr val="lt1"/>
              </a:buClr>
              <a:buSzPts val="1400"/>
              <a:buNone/>
              <a:defRPr>
                <a:solidFill>
                  <a:schemeClr val="lt1"/>
                </a:solidFill>
              </a:defRPr>
            </a:lvl5pPr>
            <a:lvl6pPr lvl="5" algn="l">
              <a:lnSpc>
                <a:spcPct val="115000"/>
              </a:lnSpc>
              <a:spcBef>
                <a:spcPts val="1000"/>
              </a:spcBef>
              <a:spcAft>
                <a:spcPts val="0"/>
              </a:spcAft>
              <a:buClr>
                <a:schemeClr val="lt1"/>
              </a:buClr>
              <a:buSzPts val="1400"/>
              <a:buNone/>
              <a:defRPr>
                <a:solidFill>
                  <a:schemeClr val="lt1"/>
                </a:solidFill>
              </a:defRPr>
            </a:lvl6pPr>
            <a:lvl7pPr lvl="6" algn="l">
              <a:lnSpc>
                <a:spcPct val="115000"/>
              </a:lnSpc>
              <a:spcBef>
                <a:spcPts val="1000"/>
              </a:spcBef>
              <a:spcAft>
                <a:spcPts val="0"/>
              </a:spcAft>
              <a:buClr>
                <a:schemeClr val="lt1"/>
              </a:buClr>
              <a:buSzPts val="1400"/>
              <a:buNone/>
              <a:defRPr>
                <a:solidFill>
                  <a:schemeClr val="lt1"/>
                </a:solidFill>
              </a:defRPr>
            </a:lvl7pPr>
            <a:lvl8pPr lvl="7" algn="l">
              <a:lnSpc>
                <a:spcPct val="115000"/>
              </a:lnSpc>
              <a:spcBef>
                <a:spcPts val="1000"/>
              </a:spcBef>
              <a:spcAft>
                <a:spcPts val="0"/>
              </a:spcAft>
              <a:buClr>
                <a:schemeClr val="lt1"/>
              </a:buClr>
              <a:buSzPts val="1400"/>
              <a:buNone/>
              <a:defRPr>
                <a:solidFill>
                  <a:schemeClr val="lt1"/>
                </a:solidFill>
              </a:defRPr>
            </a:lvl8pPr>
            <a:lvl9pPr lvl="8" algn="l">
              <a:lnSpc>
                <a:spcPct val="115000"/>
              </a:lnSpc>
              <a:spcBef>
                <a:spcPts val="1000"/>
              </a:spcBef>
              <a:spcAft>
                <a:spcPts val="1000"/>
              </a:spcAft>
              <a:buClr>
                <a:schemeClr val="lt1"/>
              </a:buClr>
              <a:buSzPts val="1400"/>
              <a:buNone/>
              <a:defRPr>
                <a:solidFill>
                  <a:schemeClr val="lt1"/>
                </a:solidFill>
              </a:defRPr>
            </a:lvl9pPr>
          </a:lstStyle>
          <a:p/>
        </p:txBody>
      </p:sp>
      <p:sp>
        <p:nvSpPr>
          <p:cNvPr id="864" name="Google Shape;864;g39c1a85cac3_0_3664"/>
          <p:cNvSpPr txBox="1"/>
          <p:nvPr>
            <p:ph idx="15" type="subTitle"/>
          </p:nvPr>
        </p:nvSpPr>
        <p:spPr>
          <a:xfrm>
            <a:off x="6970400" y="4200925"/>
            <a:ext cx="1429800" cy="303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CUSTOM_13">
    <p:spTree>
      <p:nvGrpSpPr>
        <p:cNvPr id="865" name="Shape 865"/>
        <p:cNvGrpSpPr/>
        <p:nvPr/>
      </p:nvGrpSpPr>
      <p:grpSpPr>
        <a:xfrm>
          <a:off x="0" y="0"/>
          <a:ext cx="0" cy="0"/>
          <a:chOff x="0" y="0"/>
          <a:chExt cx="0" cy="0"/>
        </a:xfrm>
      </p:grpSpPr>
      <p:sp>
        <p:nvSpPr>
          <p:cNvPr id="866" name="Google Shape;866;g39c1a85cac3_0_3682"/>
          <p:cNvSpPr/>
          <p:nvPr>
            <p:ph idx="2" type="pic"/>
          </p:nvPr>
        </p:nvSpPr>
        <p:spPr>
          <a:xfrm>
            <a:off x="7754350" y="2584475"/>
            <a:ext cx="1263000" cy="1272600"/>
          </a:xfrm>
          <a:prstGeom prst="rect">
            <a:avLst/>
          </a:prstGeom>
          <a:noFill/>
          <a:ln>
            <a:noFill/>
          </a:ln>
        </p:spPr>
      </p:sp>
      <p:sp>
        <p:nvSpPr>
          <p:cNvPr id="867" name="Google Shape;867;g39c1a85cac3_0_3682"/>
          <p:cNvSpPr/>
          <p:nvPr>
            <p:ph idx="3" type="pic"/>
          </p:nvPr>
        </p:nvSpPr>
        <p:spPr>
          <a:xfrm>
            <a:off x="5212300" y="2584475"/>
            <a:ext cx="1263000" cy="1272600"/>
          </a:xfrm>
          <a:prstGeom prst="rect">
            <a:avLst/>
          </a:prstGeom>
          <a:noFill/>
          <a:ln>
            <a:noFill/>
          </a:ln>
        </p:spPr>
      </p:sp>
      <p:sp>
        <p:nvSpPr>
          <p:cNvPr id="868" name="Google Shape;868;g39c1a85cac3_0_368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cxnSp>
        <p:nvCxnSpPr>
          <p:cNvPr id="869" name="Google Shape;869;g39c1a85cac3_0_3682"/>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870" name="Google Shape;870;g39c1a85cac3_0_3682"/>
          <p:cNvCxnSpPr/>
          <p:nvPr/>
        </p:nvCxnSpPr>
        <p:spPr>
          <a:xfrm>
            <a:off x="9023250" y="-60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871" name="Google Shape;871;g39c1a85cac3_0_3682"/>
          <p:cNvCxnSpPr/>
          <p:nvPr/>
        </p:nvCxnSpPr>
        <p:spPr>
          <a:xfrm>
            <a:off x="9020977" y="1291063"/>
            <a:ext cx="0" cy="3853200"/>
          </a:xfrm>
          <a:prstGeom prst="straightConnector1">
            <a:avLst/>
          </a:prstGeom>
          <a:noFill/>
          <a:ln cap="flat" cmpd="sng" w="9525">
            <a:solidFill>
              <a:schemeClr val="accent3"/>
            </a:solidFill>
            <a:prstDash val="solid"/>
            <a:round/>
            <a:headEnd len="sm" w="sm" type="none"/>
            <a:tailEnd len="sm" w="sm" type="none"/>
          </a:ln>
        </p:spPr>
      </p:cxnSp>
      <p:cxnSp>
        <p:nvCxnSpPr>
          <p:cNvPr id="872" name="Google Shape;872;g39c1a85cac3_0_3682"/>
          <p:cNvCxnSpPr/>
          <p:nvPr/>
        </p:nvCxnSpPr>
        <p:spPr>
          <a:xfrm>
            <a:off x="128875" y="1291375"/>
            <a:ext cx="8885400" cy="0"/>
          </a:xfrm>
          <a:prstGeom prst="straightConnector1">
            <a:avLst/>
          </a:prstGeom>
          <a:noFill/>
          <a:ln cap="flat" cmpd="sng" w="9525">
            <a:solidFill>
              <a:schemeClr val="accent3"/>
            </a:solidFill>
            <a:prstDash val="solid"/>
            <a:round/>
            <a:headEnd len="sm" w="sm" type="none"/>
            <a:tailEnd len="sm" w="sm" type="none"/>
          </a:ln>
        </p:spPr>
      </p:cxnSp>
      <p:sp>
        <p:nvSpPr>
          <p:cNvPr id="873" name="Google Shape;873;g39c1a85cac3_0_3682"/>
          <p:cNvSpPr txBox="1"/>
          <p:nvPr>
            <p:ph type="title"/>
          </p:nvPr>
        </p:nvSpPr>
        <p:spPr>
          <a:xfrm>
            <a:off x="139700" y="228600"/>
            <a:ext cx="5242500" cy="6090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Clr>
                <a:schemeClr val="lt1"/>
              </a:buClr>
              <a:buSzPts val="2400"/>
              <a:buFont typeface="Poppins"/>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874" name="Google Shape;874;g39c1a85cac3_0_3682"/>
          <p:cNvSpPr txBox="1"/>
          <p:nvPr>
            <p:ph idx="4" type="title"/>
          </p:nvPr>
        </p:nvSpPr>
        <p:spPr>
          <a:xfrm>
            <a:off x="139700" y="12940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875" name="Google Shape;875;g39c1a85cac3_0_3682"/>
          <p:cNvSpPr txBox="1"/>
          <p:nvPr>
            <p:ph idx="5" type="title"/>
          </p:nvPr>
        </p:nvSpPr>
        <p:spPr>
          <a:xfrm>
            <a:off x="139700" y="18092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876" name="Google Shape;876;g39c1a85cac3_0_3682"/>
          <p:cNvSpPr txBox="1"/>
          <p:nvPr>
            <p:ph idx="6" type="title"/>
          </p:nvPr>
        </p:nvSpPr>
        <p:spPr>
          <a:xfrm>
            <a:off x="139700" y="25844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877" name="Google Shape;877;g39c1a85cac3_0_3682"/>
          <p:cNvSpPr txBox="1"/>
          <p:nvPr>
            <p:ph idx="7" type="title"/>
          </p:nvPr>
        </p:nvSpPr>
        <p:spPr>
          <a:xfrm>
            <a:off x="139700" y="30996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878" name="Google Shape;878;g39c1a85cac3_0_3682"/>
          <p:cNvSpPr txBox="1"/>
          <p:nvPr>
            <p:ph idx="8" type="title"/>
          </p:nvPr>
        </p:nvSpPr>
        <p:spPr>
          <a:xfrm>
            <a:off x="139700" y="3874875"/>
            <a:ext cx="3800400" cy="4740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2400"/>
              <a:buNone/>
              <a:defRPr/>
            </a:lvl1pPr>
            <a:lvl2pPr lvl="1" algn="l">
              <a:lnSpc>
                <a:spcPct val="115000"/>
              </a:lnSpc>
              <a:spcBef>
                <a:spcPts val="0"/>
              </a:spcBef>
              <a:spcAft>
                <a:spcPts val="0"/>
              </a:spcAft>
              <a:buClr>
                <a:schemeClr val="lt1"/>
              </a:buClr>
              <a:buSzPts val="2400"/>
              <a:buFont typeface="Poppins"/>
              <a:buNone/>
              <a:defRPr sz="2400">
                <a:solidFill>
                  <a:schemeClr val="lt1"/>
                </a:solidFill>
              </a:defRPr>
            </a:lvl2pPr>
            <a:lvl3pPr lvl="2" algn="l">
              <a:lnSpc>
                <a:spcPct val="115000"/>
              </a:lnSpc>
              <a:spcBef>
                <a:spcPts val="0"/>
              </a:spcBef>
              <a:spcAft>
                <a:spcPts val="0"/>
              </a:spcAft>
              <a:buClr>
                <a:schemeClr val="lt1"/>
              </a:buClr>
              <a:buSzPts val="2400"/>
              <a:buFont typeface="Poppins"/>
              <a:buNone/>
              <a:defRPr sz="2400">
                <a:solidFill>
                  <a:schemeClr val="lt1"/>
                </a:solidFill>
              </a:defRPr>
            </a:lvl3pPr>
            <a:lvl4pPr lvl="3" algn="l">
              <a:lnSpc>
                <a:spcPct val="115000"/>
              </a:lnSpc>
              <a:spcBef>
                <a:spcPts val="0"/>
              </a:spcBef>
              <a:spcAft>
                <a:spcPts val="0"/>
              </a:spcAft>
              <a:buClr>
                <a:schemeClr val="lt1"/>
              </a:buClr>
              <a:buSzPts val="2400"/>
              <a:buFont typeface="Poppins"/>
              <a:buNone/>
              <a:defRPr sz="2400">
                <a:solidFill>
                  <a:schemeClr val="lt1"/>
                </a:solidFill>
              </a:defRPr>
            </a:lvl4pPr>
            <a:lvl5pPr lvl="4" algn="l">
              <a:lnSpc>
                <a:spcPct val="115000"/>
              </a:lnSpc>
              <a:spcBef>
                <a:spcPts val="0"/>
              </a:spcBef>
              <a:spcAft>
                <a:spcPts val="0"/>
              </a:spcAft>
              <a:buClr>
                <a:schemeClr val="lt1"/>
              </a:buClr>
              <a:buSzPts val="2400"/>
              <a:buFont typeface="Poppins"/>
              <a:buNone/>
              <a:defRPr sz="2400">
                <a:solidFill>
                  <a:schemeClr val="lt1"/>
                </a:solidFill>
              </a:defRPr>
            </a:lvl5pPr>
            <a:lvl6pPr lvl="5" algn="l">
              <a:lnSpc>
                <a:spcPct val="115000"/>
              </a:lnSpc>
              <a:spcBef>
                <a:spcPts val="0"/>
              </a:spcBef>
              <a:spcAft>
                <a:spcPts val="0"/>
              </a:spcAft>
              <a:buClr>
                <a:schemeClr val="lt1"/>
              </a:buClr>
              <a:buSzPts val="2400"/>
              <a:buFont typeface="Poppins"/>
              <a:buNone/>
              <a:defRPr sz="2400">
                <a:solidFill>
                  <a:schemeClr val="lt1"/>
                </a:solidFill>
              </a:defRPr>
            </a:lvl6pPr>
            <a:lvl7pPr lvl="6" algn="l">
              <a:lnSpc>
                <a:spcPct val="115000"/>
              </a:lnSpc>
              <a:spcBef>
                <a:spcPts val="0"/>
              </a:spcBef>
              <a:spcAft>
                <a:spcPts val="0"/>
              </a:spcAft>
              <a:buClr>
                <a:schemeClr val="lt1"/>
              </a:buClr>
              <a:buSzPts val="2400"/>
              <a:buFont typeface="Poppins"/>
              <a:buNone/>
              <a:defRPr sz="2400">
                <a:solidFill>
                  <a:schemeClr val="lt1"/>
                </a:solidFill>
              </a:defRPr>
            </a:lvl7pPr>
            <a:lvl8pPr lvl="7" algn="l">
              <a:lnSpc>
                <a:spcPct val="115000"/>
              </a:lnSpc>
              <a:spcBef>
                <a:spcPts val="0"/>
              </a:spcBef>
              <a:spcAft>
                <a:spcPts val="0"/>
              </a:spcAft>
              <a:buClr>
                <a:schemeClr val="lt1"/>
              </a:buClr>
              <a:buSzPts val="2400"/>
              <a:buFont typeface="Poppins"/>
              <a:buNone/>
              <a:defRPr sz="2400">
                <a:solidFill>
                  <a:schemeClr val="lt1"/>
                </a:solidFill>
              </a:defRPr>
            </a:lvl8pPr>
            <a:lvl9pPr lvl="8" algn="l">
              <a:lnSpc>
                <a:spcPct val="115000"/>
              </a:lnSpc>
              <a:spcBef>
                <a:spcPts val="0"/>
              </a:spcBef>
              <a:spcAft>
                <a:spcPts val="0"/>
              </a:spcAft>
              <a:buClr>
                <a:schemeClr val="lt1"/>
              </a:buClr>
              <a:buSzPts val="2400"/>
              <a:buFont typeface="Poppins"/>
              <a:buNone/>
              <a:defRPr sz="2400">
                <a:solidFill>
                  <a:schemeClr val="lt1"/>
                </a:solidFill>
              </a:defRPr>
            </a:lvl9pPr>
          </a:lstStyle>
          <a:p/>
        </p:txBody>
      </p:sp>
      <p:sp>
        <p:nvSpPr>
          <p:cNvPr id="879" name="Google Shape;879;g39c1a85cac3_0_3682"/>
          <p:cNvSpPr txBox="1"/>
          <p:nvPr>
            <p:ph idx="9" type="title"/>
          </p:nvPr>
        </p:nvSpPr>
        <p:spPr>
          <a:xfrm>
            <a:off x="139700" y="4390075"/>
            <a:ext cx="3800400" cy="5565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1000"/>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7">
    <p:spTree>
      <p:nvGrpSpPr>
        <p:cNvPr id="880" name="Shape 880"/>
        <p:cNvGrpSpPr/>
        <p:nvPr/>
      </p:nvGrpSpPr>
      <p:grpSpPr>
        <a:xfrm>
          <a:off x="0" y="0"/>
          <a:ext cx="0" cy="0"/>
          <a:chOff x="0" y="0"/>
          <a:chExt cx="0" cy="0"/>
        </a:xfrm>
      </p:grpSpPr>
      <p:pic>
        <p:nvPicPr>
          <p:cNvPr id="881" name="Google Shape;881;g39c1a85cac3_0_3697"/>
          <p:cNvPicPr preferRelativeResize="0"/>
          <p:nvPr/>
        </p:nvPicPr>
        <p:blipFill rotWithShape="1">
          <a:blip r:embed="rId2">
            <a:alphaModFix/>
          </a:blip>
          <a:srcRect b="13328" l="0" r="0" t="10503"/>
          <a:stretch/>
        </p:blipFill>
        <p:spPr>
          <a:xfrm rot="10800000">
            <a:off x="135149" y="1285126"/>
            <a:ext cx="5075876" cy="3866199"/>
          </a:xfrm>
          <a:prstGeom prst="rect">
            <a:avLst/>
          </a:prstGeom>
          <a:noFill/>
          <a:ln>
            <a:noFill/>
          </a:ln>
        </p:spPr>
      </p:pic>
      <p:sp>
        <p:nvSpPr>
          <p:cNvPr descr="A solid green color" id="882" name="Google Shape;882;g39c1a85cac3_0_3697"/>
          <p:cNvSpPr/>
          <p:nvPr/>
        </p:nvSpPr>
        <p:spPr>
          <a:xfrm>
            <a:off x="135138" y="900"/>
            <a:ext cx="1257900" cy="12837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descr="A solid blue color" id="883" name="Google Shape;883;g39c1a85cac3_0_3697"/>
          <p:cNvSpPr/>
          <p:nvPr/>
        </p:nvSpPr>
        <p:spPr>
          <a:xfrm>
            <a:off x="5218975" y="-1050"/>
            <a:ext cx="1257900" cy="12870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Poppins"/>
              <a:ea typeface="Poppins"/>
              <a:cs typeface="Poppins"/>
              <a:sym typeface="Poppins"/>
            </a:endParaRPr>
          </a:p>
        </p:txBody>
      </p:sp>
      <p:sp>
        <p:nvSpPr>
          <p:cNvPr id="884" name="Google Shape;884;g39c1a85cac3_0_369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85" name="Google Shape;885;g39c1a85cac3_0_3697"/>
          <p:cNvSpPr txBox="1"/>
          <p:nvPr>
            <p:ph type="title"/>
          </p:nvPr>
        </p:nvSpPr>
        <p:spPr>
          <a:xfrm>
            <a:off x="128875" y="1666875"/>
            <a:ext cx="4922400" cy="3245400"/>
          </a:xfrm>
          <a:prstGeom prst="rect">
            <a:avLst/>
          </a:prstGeom>
          <a:noFill/>
          <a:ln>
            <a:noFill/>
          </a:ln>
        </p:spPr>
        <p:txBody>
          <a:bodyPr anchorCtr="0" anchor="b" bIns="0" lIns="91425" spcFirstLastPara="1" rIns="91425" wrap="square" tIns="91425">
            <a:spAutoFit/>
          </a:bodyPr>
          <a:lstStyle>
            <a:lvl1pPr lvl="0" algn="l">
              <a:lnSpc>
                <a:spcPct val="90000"/>
              </a:lnSpc>
              <a:spcBef>
                <a:spcPts val="0"/>
              </a:spcBef>
              <a:spcAft>
                <a:spcPts val="0"/>
              </a:spcAft>
              <a:buClr>
                <a:schemeClr val="lt1"/>
              </a:buClr>
              <a:buSzPts val="6000"/>
              <a:buFont typeface="Poppins"/>
              <a:buNone/>
              <a:defRPr sz="60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
        <p:nvSpPr>
          <p:cNvPr id="886" name="Google Shape;886;g39c1a85cac3_0_3697"/>
          <p:cNvSpPr txBox="1"/>
          <p:nvPr>
            <p:ph idx="1" type="subTitle"/>
          </p:nvPr>
        </p:nvSpPr>
        <p:spPr>
          <a:xfrm>
            <a:off x="5305200" y="2579575"/>
            <a:ext cx="3596700" cy="1270200"/>
          </a:xfrm>
          <a:prstGeom prst="rect">
            <a:avLst/>
          </a:prstGeom>
          <a:noFill/>
          <a:ln>
            <a:noFill/>
          </a:ln>
        </p:spPr>
        <p:txBody>
          <a:bodyPr anchorCtr="0" anchor="t" bIns="91425" lIns="91425" spcFirstLastPara="1" rIns="91425" wrap="square" tIns="182875">
            <a:noAutofit/>
          </a:bodyPr>
          <a:lstStyle>
            <a:lvl1pPr lvl="0" algn="l">
              <a:lnSpc>
                <a:spcPct val="115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87" name="Google Shape;887;g39c1a85cac3_0_3697"/>
          <p:cNvSpPr txBox="1"/>
          <p:nvPr>
            <p:ph idx="2" type="subTitle"/>
          </p:nvPr>
        </p:nvSpPr>
        <p:spPr>
          <a:xfrm>
            <a:off x="5305225" y="3861475"/>
            <a:ext cx="3596700" cy="10509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888" name="Google Shape;888;g39c1a85cac3_0_3697"/>
          <p:cNvSpPr/>
          <p:nvPr>
            <p:ph idx="3" type="pic"/>
          </p:nvPr>
        </p:nvSpPr>
        <p:spPr>
          <a:xfrm>
            <a:off x="7757975" y="1297450"/>
            <a:ext cx="1259700" cy="1275000"/>
          </a:xfrm>
          <a:prstGeom prst="rect">
            <a:avLst/>
          </a:prstGeom>
          <a:noFill/>
          <a:ln>
            <a:noFill/>
          </a:ln>
        </p:spPr>
      </p:sp>
      <p:grpSp>
        <p:nvGrpSpPr>
          <p:cNvPr id="889" name="Google Shape;889;g39c1a85cac3_0_3697"/>
          <p:cNvGrpSpPr/>
          <p:nvPr/>
        </p:nvGrpSpPr>
        <p:grpSpPr>
          <a:xfrm>
            <a:off x="128875" y="0"/>
            <a:ext cx="8894550" cy="5152800"/>
            <a:chOff x="128875" y="0"/>
            <a:chExt cx="8894550" cy="5152800"/>
          </a:xfrm>
        </p:grpSpPr>
        <p:cxnSp>
          <p:nvCxnSpPr>
            <p:cNvPr id="890" name="Google Shape;890;g39c1a85cac3_0_3697"/>
            <p:cNvCxnSpPr/>
            <p:nvPr/>
          </p:nvCxnSpPr>
          <p:spPr>
            <a:xfrm>
              <a:off x="6480997" y="1200"/>
              <a:ext cx="0" cy="2583300"/>
            </a:xfrm>
            <a:prstGeom prst="straightConnector1">
              <a:avLst/>
            </a:prstGeom>
            <a:noFill/>
            <a:ln cap="flat" cmpd="sng" w="9525">
              <a:solidFill>
                <a:schemeClr val="dk2"/>
              </a:solidFill>
              <a:prstDash val="solid"/>
              <a:round/>
              <a:headEnd len="sm" w="sm" type="none"/>
              <a:tailEnd len="sm" w="sm" type="none"/>
            </a:ln>
          </p:spPr>
        </p:cxnSp>
        <p:cxnSp>
          <p:nvCxnSpPr>
            <p:cNvPr id="891" name="Google Shape;891;g39c1a85cac3_0_3697"/>
            <p:cNvCxnSpPr/>
            <p:nvPr/>
          </p:nvCxnSpPr>
          <p:spPr>
            <a:xfrm>
              <a:off x="7752136" y="1200"/>
              <a:ext cx="0" cy="2583300"/>
            </a:xfrm>
            <a:prstGeom prst="straightConnector1">
              <a:avLst/>
            </a:prstGeom>
            <a:noFill/>
            <a:ln cap="flat" cmpd="sng" w="9525">
              <a:solidFill>
                <a:schemeClr val="dk2"/>
              </a:solidFill>
              <a:prstDash val="solid"/>
              <a:round/>
              <a:headEnd len="sm" w="sm" type="none"/>
              <a:tailEnd len="sm" w="sm" type="none"/>
            </a:ln>
          </p:spPr>
        </p:cxnSp>
        <p:cxnSp>
          <p:nvCxnSpPr>
            <p:cNvPr id="892" name="Google Shape;892;g39c1a85cac3_0_3697"/>
            <p:cNvCxnSpPr/>
            <p:nvPr/>
          </p:nvCxnSpPr>
          <p:spPr>
            <a:xfrm>
              <a:off x="5213125" y="2579575"/>
              <a:ext cx="3810300" cy="0"/>
            </a:xfrm>
            <a:prstGeom prst="straightConnector1">
              <a:avLst/>
            </a:prstGeom>
            <a:noFill/>
            <a:ln cap="flat" cmpd="sng" w="9525">
              <a:solidFill>
                <a:schemeClr val="dk2"/>
              </a:solidFill>
              <a:prstDash val="solid"/>
              <a:round/>
              <a:headEnd len="sm" w="sm" type="none"/>
              <a:tailEnd len="sm" w="sm" type="none"/>
            </a:ln>
          </p:spPr>
        </p:cxnSp>
        <p:cxnSp>
          <p:nvCxnSpPr>
            <p:cNvPr id="893" name="Google Shape;893;g39c1a85cac3_0_3697"/>
            <p:cNvCxnSpPr/>
            <p:nvPr/>
          </p:nvCxnSpPr>
          <p:spPr>
            <a:xfrm>
              <a:off x="5212100" y="1075"/>
              <a:ext cx="0" cy="5133900"/>
            </a:xfrm>
            <a:prstGeom prst="straightConnector1">
              <a:avLst/>
            </a:prstGeom>
            <a:noFill/>
            <a:ln cap="flat" cmpd="sng" w="9525">
              <a:solidFill>
                <a:schemeClr val="dk2"/>
              </a:solidFill>
              <a:prstDash val="solid"/>
              <a:round/>
              <a:headEnd len="sm" w="sm" type="none"/>
              <a:tailEnd len="sm" w="sm" type="none"/>
            </a:ln>
          </p:spPr>
        </p:cxnSp>
        <p:cxnSp>
          <p:nvCxnSpPr>
            <p:cNvPr id="894" name="Google Shape;894;g39c1a85cac3_0_3697"/>
            <p:cNvCxnSpPr/>
            <p:nvPr/>
          </p:nvCxnSpPr>
          <p:spPr>
            <a:xfrm>
              <a:off x="3940150"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895" name="Google Shape;895;g39c1a85cac3_0_3697"/>
            <p:cNvCxnSpPr/>
            <p:nvPr/>
          </p:nvCxnSpPr>
          <p:spPr>
            <a:xfrm>
              <a:off x="2669725"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896" name="Google Shape;896;g39c1a85cac3_0_3697"/>
            <p:cNvCxnSpPr/>
            <p:nvPr/>
          </p:nvCxnSpPr>
          <p:spPr>
            <a:xfrm>
              <a:off x="1399300" y="1200"/>
              <a:ext cx="0" cy="1290300"/>
            </a:xfrm>
            <a:prstGeom prst="straightConnector1">
              <a:avLst/>
            </a:prstGeom>
            <a:noFill/>
            <a:ln cap="flat" cmpd="sng" w="9525">
              <a:solidFill>
                <a:schemeClr val="dk2"/>
              </a:solidFill>
              <a:prstDash val="solid"/>
              <a:round/>
              <a:headEnd len="sm" w="sm" type="none"/>
              <a:tailEnd len="sm" w="sm" type="none"/>
            </a:ln>
          </p:spPr>
        </p:cxnSp>
        <p:cxnSp>
          <p:nvCxnSpPr>
            <p:cNvPr id="897" name="Google Shape;897;g39c1a85cac3_0_3697"/>
            <p:cNvCxnSpPr/>
            <p:nvPr/>
          </p:nvCxnSpPr>
          <p:spPr>
            <a:xfrm>
              <a:off x="128875" y="0"/>
              <a:ext cx="0" cy="5152800"/>
            </a:xfrm>
            <a:prstGeom prst="straightConnector1">
              <a:avLst/>
            </a:prstGeom>
            <a:noFill/>
            <a:ln cap="flat" cmpd="sng" w="9525">
              <a:solidFill>
                <a:schemeClr val="dk2"/>
              </a:solidFill>
              <a:prstDash val="solid"/>
              <a:round/>
              <a:headEnd len="sm" w="sm" type="none"/>
              <a:tailEnd len="sm" w="sm" type="none"/>
            </a:ln>
          </p:spPr>
        </p:cxnSp>
        <p:cxnSp>
          <p:nvCxnSpPr>
            <p:cNvPr id="898" name="Google Shape;898;g39c1a85cac3_0_3697"/>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cxnSp>
          <p:nvCxnSpPr>
            <p:cNvPr id="899" name="Google Shape;899;g39c1a85cac3_0_3697"/>
            <p:cNvCxnSpPr/>
            <p:nvPr/>
          </p:nvCxnSpPr>
          <p:spPr>
            <a:xfrm>
              <a:off x="128875" y="1291375"/>
              <a:ext cx="88944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 Alt 2">
  <p:cSld name="BLANK_1_1_1_1_1_1_2">
    <p:spTree>
      <p:nvGrpSpPr>
        <p:cNvPr id="900" name="Shape 900"/>
        <p:cNvGrpSpPr/>
        <p:nvPr/>
      </p:nvGrpSpPr>
      <p:grpSpPr>
        <a:xfrm>
          <a:off x="0" y="0"/>
          <a:ext cx="0" cy="0"/>
          <a:chOff x="0" y="0"/>
          <a:chExt cx="0" cy="0"/>
        </a:xfrm>
      </p:grpSpPr>
      <p:pic>
        <p:nvPicPr>
          <p:cNvPr id="901" name="Google Shape;901;g39c1a85cac3_0_3717"/>
          <p:cNvPicPr preferRelativeResize="0"/>
          <p:nvPr/>
        </p:nvPicPr>
        <p:blipFill rotWithShape="1">
          <a:blip r:embed="rId2">
            <a:alphaModFix/>
          </a:blip>
          <a:srcRect b="0" l="-14115" r="0" t="239"/>
          <a:stretch/>
        </p:blipFill>
        <p:spPr>
          <a:xfrm rot="-5400000">
            <a:off x="7090639" y="651563"/>
            <a:ext cx="2584673" cy="1271001"/>
          </a:xfrm>
          <a:prstGeom prst="rect">
            <a:avLst/>
          </a:prstGeom>
          <a:noFill/>
          <a:ln>
            <a:noFill/>
          </a:ln>
        </p:spPr>
      </p:pic>
      <p:sp>
        <p:nvSpPr>
          <p:cNvPr id="902" name="Google Shape;902;g39c1a85cac3_0_3717"/>
          <p:cNvSpPr/>
          <p:nvPr>
            <p:ph idx="2" type="pic"/>
          </p:nvPr>
        </p:nvSpPr>
        <p:spPr>
          <a:xfrm>
            <a:off x="125900" y="-5250"/>
            <a:ext cx="3826500" cy="2584800"/>
          </a:xfrm>
          <a:prstGeom prst="rect">
            <a:avLst/>
          </a:prstGeom>
          <a:noFill/>
          <a:ln>
            <a:noFill/>
          </a:ln>
        </p:spPr>
      </p:sp>
      <p:sp>
        <p:nvSpPr>
          <p:cNvPr id="903" name="Google Shape;903;g39c1a85cac3_0_3717"/>
          <p:cNvSpPr/>
          <p:nvPr>
            <p:ph idx="3" type="pic"/>
          </p:nvPr>
        </p:nvSpPr>
        <p:spPr>
          <a:xfrm>
            <a:off x="7756975" y="3876725"/>
            <a:ext cx="1261500" cy="1268100"/>
          </a:xfrm>
          <a:prstGeom prst="rect">
            <a:avLst/>
          </a:prstGeom>
          <a:noFill/>
          <a:ln>
            <a:noFill/>
          </a:ln>
        </p:spPr>
      </p:sp>
      <p:sp>
        <p:nvSpPr>
          <p:cNvPr id="904" name="Google Shape;904;g39c1a85cac3_0_3717"/>
          <p:cNvSpPr txBox="1"/>
          <p:nvPr>
            <p:ph type="title"/>
          </p:nvPr>
        </p:nvSpPr>
        <p:spPr>
          <a:xfrm>
            <a:off x="125900" y="2579575"/>
            <a:ext cx="6355200" cy="23328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4800"/>
              <a:buFont typeface="Poppins"/>
              <a:buNone/>
              <a:defRPr sz="4800"/>
            </a:lvl1pPr>
            <a:lvl2pPr lvl="1" algn="l">
              <a:lnSpc>
                <a:spcPct val="115000"/>
              </a:lnSpc>
              <a:spcBef>
                <a:spcPts val="0"/>
              </a:spcBef>
              <a:spcAft>
                <a:spcPts val="0"/>
              </a:spcAft>
              <a:buClr>
                <a:schemeClr val="lt1"/>
              </a:buClr>
              <a:buSzPts val="1400"/>
              <a:buFont typeface="Poppins"/>
              <a:buNone/>
              <a:defRPr>
                <a:solidFill>
                  <a:schemeClr val="lt1"/>
                </a:solidFill>
              </a:defRPr>
            </a:lvl2pPr>
            <a:lvl3pPr lvl="2" algn="l">
              <a:lnSpc>
                <a:spcPct val="115000"/>
              </a:lnSpc>
              <a:spcBef>
                <a:spcPts val="0"/>
              </a:spcBef>
              <a:spcAft>
                <a:spcPts val="0"/>
              </a:spcAft>
              <a:buClr>
                <a:schemeClr val="lt1"/>
              </a:buClr>
              <a:buSzPts val="1400"/>
              <a:buFont typeface="Poppins"/>
              <a:buNone/>
              <a:defRPr>
                <a:solidFill>
                  <a:schemeClr val="lt1"/>
                </a:solidFill>
              </a:defRPr>
            </a:lvl3pPr>
            <a:lvl4pPr lvl="3" algn="l">
              <a:lnSpc>
                <a:spcPct val="115000"/>
              </a:lnSpc>
              <a:spcBef>
                <a:spcPts val="0"/>
              </a:spcBef>
              <a:spcAft>
                <a:spcPts val="0"/>
              </a:spcAft>
              <a:buClr>
                <a:schemeClr val="lt1"/>
              </a:buClr>
              <a:buSzPts val="1400"/>
              <a:buFont typeface="Poppins"/>
              <a:buNone/>
              <a:defRPr>
                <a:solidFill>
                  <a:schemeClr val="lt1"/>
                </a:solidFill>
              </a:defRPr>
            </a:lvl4pPr>
            <a:lvl5pPr lvl="4" algn="l">
              <a:lnSpc>
                <a:spcPct val="115000"/>
              </a:lnSpc>
              <a:spcBef>
                <a:spcPts val="0"/>
              </a:spcBef>
              <a:spcAft>
                <a:spcPts val="0"/>
              </a:spcAft>
              <a:buClr>
                <a:schemeClr val="lt1"/>
              </a:buClr>
              <a:buSzPts val="1400"/>
              <a:buFont typeface="Poppins"/>
              <a:buNone/>
              <a:defRPr>
                <a:solidFill>
                  <a:schemeClr val="lt1"/>
                </a:solidFill>
              </a:defRPr>
            </a:lvl5pPr>
            <a:lvl6pPr lvl="5" algn="l">
              <a:lnSpc>
                <a:spcPct val="115000"/>
              </a:lnSpc>
              <a:spcBef>
                <a:spcPts val="0"/>
              </a:spcBef>
              <a:spcAft>
                <a:spcPts val="0"/>
              </a:spcAft>
              <a:buClr>
                <a:schemeClr val="lt1"/>
              </a:buClr>
              <a:buSzPts val="1400"/>
              <a:buFont typeface="Poppins"/>
              <a:buNone/>
              <a:defRPr>
                <a:solidFill>
                  <a:schemeClr val="lt1"/>
                </a:solidFill>
              </a:defRPr>
            </a:lvl6pPr>
            <a:lvl7pPr lvl="6" algn="l">
              <a:lnSpc>
                <a:spcPct val="115000"/>
              </a:lnSpc>
              <a:spcBef>
                <a:spcPts val="0"/>
              </a:spcBef>
              <a:spcAft>
                <a:spcPts val="0"/>
              </a:spcAft>
              <a:buClr>
                <a:schemeClr val="lt1"/>
              </a:buClr>
              <a:buSzPts val="1400"/>
              <a:buFont typeface="Poppins"/>
              <a:buNone/>
              <a:defRPr>
                <a:solidFill>
                  <a:schemeClr val="lt1"/>
                </a:solidFill>
              </a:defRPr>
            </a:lvl7pPr>
            <a:lvl8pPr lvl="7" algn="l">
              <a:lnSpc>
                <a:spcPct val="115000"/>
              </a:lnSpc>
              <a:spcBef>
                <a:spcPts val="0"/>
              </a:spcBef>
              <a:spcAft>
                <a:spcPts val="0"/>
              </a:spcAft>
              <a:buClr>
                <a:schemeClr val="lt1"/>
              </a:buClr>
              <a:buSzPts val="1400"/>
              <a:buFont typeface="Poppins"/>
              <a:buNone/>
              <a:defRPr>
                <a:solidFill>
                  <a:schemeClr val="lt1"/>
                </a:solidFill>
              </a:defRPr>
            </a:lvl8pPr>
            <a:lvl9pPr lvl="8" algn="l">
              <a:lnSpc>
                <a:spcPct val="115000"/>
              </a:lnSpc>
              <a:spcBef>
                <a:spcPts val="0"/>
              </a:spcBef>
              <a:spcAft>
                <a:spcPts val="0"/>
              </a:spcAft>
              <a:buClr>
                <a:schemeClr val="lt1"/>
              </a:buClr>
              <a:buSzPts val="1400"/>
              <a:buFont typeface="Poppins"/>
              <a:buNone/>
              <a:defRPr>
                <a:solidFill>
                  <a:schemeClr val="lt1"/>
                </a:solidFill>
              </a:defRPr>
            </a:lvl9pPr>
          </a:lstStyle>
          <a:p/>
        </p:txBody>
      </p:sp>
      <p:grpSp>
        <p:nvGrpSpPr>
          <p:cNvPr id="905" name="Google Shape;905;g39c1a85cac3_0_3717"/>
          <p:cNvGrpSpPr/>
          <p:nvPr/>
        </p:nvGrpSpPr>
        <p:grpSpPr>
          <a:xfrm>
            <a:off x="128875" y="-1950"/>
            <a:ext cx="8894675" cy="5146650"/>
            <a:chOff x="128875" y="-1950"/>
            <a:chExt cx="8894675" cy="5146650"/>
          </a:xfrm>
        </p:grpSpPr>
        <p:cxnSp>
          <p:nvCxnSpPr>
            <p:cNvPr id="906" name="Google Shape;906;g39c1a85cac3_0_3717"/>
            <p:cNvCxnSpPr/>
            <p:nvPr/>
          </p:nvCxnSpPr>
          <p:spPr>
            <a:xfrm>
              <a:off x="77521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907" name="Google Shape;907;g39c1a85cac3_0_3717"/>
            <p:cNvCxnSpPr/>
            <p:nvPr/>
          </p:nvCxnSpPr>
          <p:spPr>
            <a:xfrm>
              <a:off x="5212100" y="-8"/>
              <a:ext cx="0" cy="1287000"/>
            </a:xfrm>
            <a:prstGeom prst="straightConnector1">
              <a:avLst/>
            </a:prstGeom>
            <a:noFill/>
            <a:ln cap="flat" cmpd="sng" w="9525">
              <a:solidFill>
                <a:schemeClr val="accent3"/>
              </a:solidFill>
              <a:prstDash val="solid"/>
              <a:round/>
              <a:headEnd len="sm" w="sm" type="none"/>
              <a:tailEnd len="sm" w="sm" type="none"/>
            </a:ln>
          </p:spPr>
        </p:cxnSp>
        <p:cxnSp>
          <p:nvCxnSpPr>
            <p:cNvPr id="908" name="Google Shape;908;g39c1a85cac3_0_3717"/>
            <p:cNvCxnSpPr/>
            <p:nvPr/>
          </p:nvCxnSpPr>
          <p:spPr>
            <a:xfrm>
              <a:off x="3950538" y="-1950"/>
              <a:ext cx="0" cy="2578200"/>
            </a:xfrm>
            <a:prstGeom prst="straightConnector1">
              <a:avLst/>
            </a:prstGeom>
            <a:noFill/>
            <a:ln cap="flat" cmpd="sng" w="9525">
              <a:solidFill>
                <a:schemeClr val="accent3"/>
              </a:solidFill>
              <a:prstDash val="solid"/>
              <a:round/>
              <a:headEnd len="sm" w="sm" type="none"/>
              <a:tailEnd len="sm" w="sm" type="none"/>
            </a:ln>
          </p:spPr>
        </p:cxnSp>
        <p:cxnSp>
          <p:nvCxnSpPr>
            <p:cNvPr id="909" name="Google Shape;909;g39c1a85cac3_0_3717"/>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910" name="Google Shape;910;g39c1a85cac3_0_3717"/>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911" name="Google Shape;911;g39c1a85cac3_0_3717"/>
            <p:cNvCxnSpPr/>
            <p:nvPr/>
          </p:nvCxnSpPr>
          <p:spPr>
            <a:xfrm flipH="1" rot="10800000">
              <a:off x="3953100" y="1284725"/>
              <a:ext cx="3796800" cy="6600"/>
            </a:xfrm>
            <a:prstGeom prst="straightConnector1">
              <a:avLst/>
            </a:prstGeom>
            <a:noFill/>
            <a:ln cap="flat" cmpd="sng" w="9525">
              <a:solidFill>
                <a:schemeClr val="accent3"/>
              </a:solidFill>
              <a:prstDash val="solid"/>
              <a:round/>
              <a:headEnd len="sm" w="sm" type="none"/>
              <a:tailEnd len="sm" w="sm" type="none"/>
            </a:ln>
          </p:spPr>
        </p:cxnSp>
        <p:cxnSp>
          <p:nvCxnSpPr>
            <p:cNvPr id="912" name="Google Shape;912;g39c1a85cac3_0_3717"/>
            <p:cNvCxnSpPr/>
            <p:nvPr/>
          </p:nvCxnSpPr>
          <p:spPr>
            <a:xfrm>
              <a:off x="7753950" y="3875875"/>
              <a:ext cx="1269600" cy="0"/>
            </a:xfrm>
            <a:prstGeom prst="straightConnector1">
              <a:avLst/>
            </a:prstGeom>
            <a:noFill/>
            <a:ln cap="flat" cmpd="sng" w="9525">
              <a:solidFill>
                <a:schemeClr val="accent3"/>
              </a:solidFill>
              <a:prstDash val="solid"/>
              <a:round/>
              <a:headEnd len="sm" w="sm" type="none"/>
              <a:tailEnd len="sm" w="sm" type="none"/>
            </a:ln>
          </p:spPr>
        </p:cxnSp>
        <p:cxnSp>
          <p:nvCxnSpPr>
            <p:cNvPr id="913" name="Google Shape;913;g39c1a85cac3_0_3717"/>
            <p:cNvCxnSpPr/>
            <p:nvPr/>
          </p:nvCxnSpPr>
          <p:spPr>
            <a:xfrm>
              <a:off x="6481000" y="-1125"/>
              <a:ext cx="0" cy="1288200"/>
            </a:xfrm>
            <a:prstGeom prst="straightConnector1">
              <a:avLst/>
            </a:prstGeom>
            <a:noFill/>
            <a:ln cap="flat" cmpd="sng" w="9525">
              <a:solidFill>
                <a:schemeClr val="accent3"/>
              </a:solidFill>
              <a:prstDash val="solid"/>
              <a:round/>
              <a:headEnd len="sm" w="sm" type="none"/>
              <a:tailEnd len="sm" w="sm" type="none"/>
            </a:ln>
          </p:spPr>
        </p:cxnSp>
        <p:cxnSp>
          <p:nvCxnSpPr>
            <p:cNvPr id="914" name="Google Shape;914;g39c1a85cac3_0_3717"/>
            <p:cNvCxnSpPr/>
            <p:nvPr/>
          </p:nvCxnSpPr>
          <p:spPr>
            <a:xfrm>
              <a:off x="143975" y="2579575"/>
              <a:ext cx="8876400" cy="0"/>
            </a:xfrm>
            <a:prstGeom prst="straightConnector1">
              <a:avLst/>
            </a:prstGeom>
            <a:noFill/>
            <a:ln cap="flat" cmpd="sng" w="9525">
              <a:solidFill>
                <a:schemeClr val="accent3"/>
              </a:solidFill>
              <a:prstDash val="solid"/>
              <a:round/>
              <a:headEnd len="sm" w="sm" type="none"/>
              <a:tailEnd len="sm" w="sm" type="none"/>
            </a:ln>
          </p:spPr>
        </p:cxnSp>
      </p:grpSp>
    </p:spTree>
  </p:cSld>
  <p:clrMapOvr>
    <a:masterClrMapping/>
  </p:clrMapOvr>
  <p:extLst>
    <p:ext uri="{DCECCB84-F9BA-43D5-87BE-67443E8EF086}">
      <p15:sldGuideLst>
        <p15:guide id="1" orient="horz" pos="2304">
          <p15:clr>
            <a:srgbClr val="E46962"/>
          </p15:clr>
        </p15:guide>
      </p15:sldGuideLst>
    </p:ext>
  </p:extLst>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 Alt 2">
  <p:cSld name="BLANK_1_1_1_1_1_1_1_2">
    <p:spTree>
      <p:nvGrpSpPr>
        <p:cNvPr id="915" name="Shape 915"/>
        <p:cNvGrpSpPr/>
        <p:nvPr/>
      </p:nvGrpSpPr>
      <p:grpSpPr>
        <a:xfrm>
          <a:off x="0" y="0"/>
          <a:ext cx="0" cy="0"/>
          <a:chOff x="0" y="0"/>
          <a:chExt cx="0" cy="0"/>
        </a:xfrm>
      </p:grpSpPr>
      <p:pic>
        <p:nvPicPr>
          <p:cNvPr id="916" name="Google Shape;916;g39c1a85cac3_0_3732"/>
          <p:cNvPicPr preferRelativeResize="0"/>
          <p:nvPr/>
        </p:nvPicPr>
        <p:blipFill rotWithShape="1">
          <a:blip r:embed="rId2">
            <a:alphaModFix/>
          </a:blip>
          <a:srcRect b="0" l="1088" r="0" t="0"/>
          <a:stretch/>
        </p:blipFill>
        <p:spPr>
          <a:xfrm>
            <a:off x="128875" y="-6275"/>
            <a:ext cx="9044225" cy="5143500"/>
          </a:xfrm>
          <a:prstGeom prst="rect">
            <a:avLst/>
          </a:prstGeom>
          <a:noFill/>
          <a:ln>
            <a:noFill/>
          </a:ln>
        </p:spPr>
      </p:pic>
      <p:sp>
        <p:nvSpPr>
          <p:cNvPr id="917" name="Google Shape;917;g39c1a85cac3_0_3732"/>
          <p:cNvSpPr txBox="1"/>
          <p:nvPr>
            <p:ph idx="1" type="subTitle"/>
          </p:nvPr>
        </p:nvSpPr>
        <p:spPr>
          <a:xfrm>
            <a:off x="128875" y="-450"/>
            <a:ext cx="2541000" cy="1291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000"/>
              <a:buNone/>
              <a:defRPr>
                <a:solidFill>
                  <a:schemeClr val="accent6"/>
                </a:solidFill>
                <a:latin typeface="Instrument Sans"/>
                <a:ea typeface="Instrument Sans"/>
                <a:cs typeface="Instrument Sans"/>
                <a:sym typeface="Instrument Sans"/>
              </a:defRPr>
            </a:lvl1pPr>
            <a:lvl2pPr lvl="1"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lgn="l">
              <a:lnSpc>
                <a:spcPct val="115000"/>
              </a:lnSpc>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
        <p:nvSpPr>
          <p:cNvPr id="918" name="Google Shape;918;g39c1a85cac3_0_3732"/>
          <p:cNvSpPr txBox="1"/>
          <p:nvPr>
            <p:ph type="title"/>
          </p:nvPr>
        </p:nvSpPr>
        <p:spPr>
          <a:xfrm>
            <a:off x="128125" y="2579575"/>
            <a:ext cx="5346900" cy="2332800"/>
          </a:xfrm>
          <a:prstGeom prst="rect">
            <a:avLst/>
          </a:prstGeom>
          <a:noFill/>
          <a:ln>
            <a:noFill/>
          </a:ln>
        </p:spPr>
        <p:txBody>
          <a:bodyPr anchorCtr="0" anchor="b" bIns="0" lIns="91425" spcFirstLastPara="1" rIns="91425" wrap="square" tIns="91425">
            <a:no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2400"/>
              <a:buNone/>
              <a:defRPr>
                <a:latin typeface="Poppins SemiBold"/>
                <a:ea typeface="Poppins SemiBold"/>
                <a:cs typeface="Poppins SemiBold"/>
                <a:sym typeface="Poppins SemiBold"/>
              </a:defRPr>
            </a:lvl2pPr>
            <a:lvl3pPr lvl="2" algn="l">
              <a:lnSpc>
                <a:spcPct val="115000"/>
              </a:lnSpc>
              <a:spcBef>
                <a:spcPts val="0"/>
              </a:spcBef>
              <a:spcAft>
                <a:spcPts val="0"/>
              </a:spcAft>
              <a:buSzPts val="2400"/>
              <a:buNone/>
              <a:defRPr>
                <a:latin typeface="Poppins SemiBold"/>
                <a:ea typeface="Poppins SemiBold"/>
                <a:cs typeface="Poppins SemiBold"/>
                <a:sym typeface="Poppins SemiBold"/>
              </a:defRPr>
            </a:lvl3pPr>
            <a:lvl4pPr lvl="3" algn="l">
              <a:lnSpc>
                <a:spcPct val="115000"/>
              </a:lnSpc>
              <a:spcBef>
                <a:spcPts val="0"/>
              </a:spcBef>
              <a:spcAft>
                <a:spcPts val="0"/>
              </a:spcAft>
              <a:buSzPts val="2400"/>
              <a:buNone/>
              <a:defRPr>
                <a:latin typeface="Poppins SemiBold"/>
                <a:ea typeface="Poppins SemiBold"/>
                <a:cs typeface="Poppins SemiBold"/>
                <a:sym typeface="Poppins SemiBold"/>
              </a:defRPr>
            </a:lvl4pPr>
            <a:lvl5pPr lvl="4" algn="l">
              <a:lnSpc>
                <a:spcPct val="115000"/>
              </a:lnSpc>
              <a:spcBef>
                <a:spcPts val="0"/>
              </a:spcBef>
              <a:spcAft>
                <a:spcPts val="0"/>
              </a:spcAft>
              <a:buSzPts val="2400"/>
              <a:buNone/>
              <a:defRPr>
                <a:latin typeface="Poppins SemiBold"/>
                <a:ea typeface="Poppins SemiBold"/>
                <a:cs typeface="Poppins SemiBold"/>
                <a:sym typeface="Poppins SemiBold"/>
              </a:defRPr>
            </a:lvl5pPr>
            <a:lvl6pPr lvl="5" algn="l">
              <a:lnSpc>
                <a:spcPct val="115000"/>
              </a:lnSpc>
              <a:spcBef>
                <a:spcPts val="0"/>
              </a:spcBef>
              <a:spcAft>
                <a:spcPts val="0"/>
              </a:spcAft>
              <a:buSzPts val="2400"/>
              <a:buNone/>
              <a:defRPr>
                <a:latin typeface="Poppins SemiBold"/>
                <a:ea typeface="Poppins SemiBold"/>
                <a:cs typeface="Poppins SemiBold"/>
                <a:sym typeface="Poppins SemiBold"/>
              </a:defRPr>
            </a:lvl6pPr>
            <a:lvl7pPr lvl="6" algn="l">
              <a:lnSpc>
                <a:spcPct val="115000"/>
              </a:lnSpc>
              <a:spcBef>
                <a:spcPts val="0"/>
              </a:spcBef>
              <a:spcAft>
                <a:spcPts val="0"/>
              </a:spcAft>
              <a:buSzPts val="2400"/>
              <a:buNone/>
              <a:defRPr>
                <a:latin typeface="Poppins SemiBold"/>
                <a:ea typeface="Poppins SemiBold"/>
                <a:cs typeface="Poppins SemiBold"/>
                <a:sym typeface="Poppins SemiBold"/>
              </a:defRPr>
            </a:lvl7pPr>
            <a:lvl8pPr lvl="7" algn="l">
              <a:lnSpc>
                <a:spcPct val="115000"/>
              </a:lnSpc>
              <a:spcBef>
                <a:spcPts val="0"/>
              </a:spcBef>
              <a:spcAft>
                <a:spcPts val="0"/>
              </a:spcAft>
              <a:buSzPts val="2400"/>
              <a:buNone/>
              <a:defRPr>
                <a:latin typeface="Poppins SemiBold"/>
                <a:ea typeface="Poppins SemiBold"/>
                <a:cs typeface="Poppins SemiBold"/>
                <a:sym typeface="Poppins SemiBold"/>
              </a:defRPr>
            </a:lvl8pPr>
            <a:lvl9pPr lvl="8" algn="l">
              <a:lnSpc>
                <a:spcPct val="115000"/>
              </a:lnSpc>
              <a:spcBef>
                <a:spcPts val="0"/>
              </a:spcBef>
              <a:spcAft>
                <a:spcPts val="0"/>
              </a:spcAft>
              <a:buSzPts val="2400"/>
              <a:buNone/>
              <a:defRPr>
                <a:latin typeface="Poppins SemiBold"/>
                <a:ea typeface="Poppins SemiBold"/>
                <a:cs typeface="Poppins SemiBold"/>
                <a:sym typeface="Poppins SemiBold"/>
              </a:defRPr>
            </a:lvl9pPr>
          </a:lstStyle>
          <a:p/>
        </p:txBody>
      </p:sp>
      <p:sp>
        <p:nvSpPr>
          <p:cNvPr id="919" name="Google Shape;919;g39c1a85cac3_0_373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920" name="Google Shape;920;g39c1a85cac3_0_3732"/>
          <p:cNvSpPr/>
          <p:nvPr>
            <p:ph idx="2" type="pic"/>
          </p:nvPr>
        </p:nvSpPr>
        <p:spPr>
          <a:xfrm>
            <a:off x="2673625" y="-3975"/>
            <a:ext cx="1261800" cy="1291800"/>
          </a:xfrm>
          <a:prstGeom prst="rect">
            <a:avLst/>
          </a:prstGeom>
          <a:noFill/>
          <a:ln>
            <a:noFill/>
          </a:ln>
        </p:spPr>
      </p:sp>
      <p:sp>
        <p:nvSpPr>
          <p:cNvPr id="921" name="Google Shape;921;g39c1a85cac3_0_3732"/>
          <p:cNvSpPr/>
          <p:nvPr>
            <p:ph idx="3" type="pic"/>
          </p:nvPr>
        </p:nvSpPr>
        <p:spPr>
          <a:xfrm>
            <a:off x="7752125" y="-2225"/>
            <a:ext cx="1264500" cy="3858300"/>
          </a:xfrm>
          <a:prstGeom prst="rect">
            <a:avLst/>
          </a:prstGeom>
          <a:noFill/>
          <a:ln>
            <a:noFill/>
          </a:ln>
        </p:spPr>
      </p:sp>
      <p:grpSp>
        <p:nvGrpSpPr>
          <p:cNvPr id="922" name="Google Shape;922;g39c1a85cac3_0_3732"/>
          <p:cNvGrpSpPr/>
          <p:nvPr/>
        </p:nvGrpSpPr>
        <p:grpSpPr>
          <a:xfrm>
            <a:off x="128875" y="-3350"/>
            <a:ext cx="8890817" cy="5151000"/>
            <a:chOff x="128875" y="-3350"/>
            <a:chExt cx="8894375" cy="5151000"/>
          </a:xfrm>
        </p:grpSpPr>
        <p:cxnSp>
          <p:nvCxnSpPr>
            <p:cNvPr id="923" name="Google Shape;923;g39c1a85cac3_0_3732"/>
            <p:cNvCxnSpPr/>
            <p:nvPr/>
          </p:nvCxnSpPr>
          <p:spPr>
            <a:xfrm>
              <a:off x="6481000" y="-1125"/>
              <a:ext cx="0" cy="5145900"/>
            </a:xfrm>
            <a:prstGeom prst="straightConnector1">
              <a:avLst/>
            </a:prstGeom>
            <a:noFill/>
            <a:ln cap="flat" cmpd="sng" w="9525">
              <a:solidFill>
                <a:schemeClr val="accent3"/>
              </a:solidFill>
              <a:prstDash val="solid"/>
              <a:round/>
              <a:headEnd len="sm" w="sm" type="none"/>
              <a:tailEnd len="sm" w="sm" type="none"/>
            </a:ln>
          </p:spPr>
        </p:cxnSp>
        <p:cxnSp>
          <p:nvCxnSpPr>
            <p:cNvPr id="924" name="Google Shape;924;g39c1a85cac3_0_3732"/>
            <p:cNvCxnSpPr/>
            <p:nvPr/>
          </p:nvCxnSpPr>
          <p:spPr>
            <a:xfrm>
              <a:off x="7752125" y="-3350"/>
              <a:ext cx="0" cy="5151000"/>
            </a:xfrm>
            <a:prstGeom prst="straightConnector1">
              <a:avLst/>
            </a:prstGeom>
            <a:noFill/>
            <a:ln cap="flat" cmpd="sng" w="9525">
              <a:solidFill>
                <a:schemeClr val="accent3"/>
              </a:solidFill>
              <a:prstDash val="solid"/>
              <a:round/>
              <a:headEnd len="sm" w="sm" type="none"/>
              <a:tailEnd len="sm" w="sm" type="none"/>
            </a:ln>
          </p:spPr>
        </p:cxnSp>
        <p:cxnSp>
          <p:nvCxnSpPr>
            <p:cNvPr id="925" name="Google Shape;925;g39c1a85cac3_0_3732"/>
            <p:cNvCxnSpPr/>
            <p:nvPr/>
          </p:nvCxnSpPr>
          <p:spPr>
            <a:xfrm>
              <a:off x="6483092" y="3861475"/>
              <a:ext cx="2537700" cy="0"/>
            </a:xfrm>
            <a:prstGeom prst="straightConnector1">
              <a:avLst/>
            </a:prstGeom>
            <a:noFill/>
            <a:ln cap="flat" cmpd="sng" w="9525">
              <a:solidFill>
                <a:schemeClr val="accent3"/>
              </a:solidFill>
              <a:prstDash val="solid"/>
              <a:round/>
              <a:headEnd len="sm" w="sm" type="none"/>
              <a:tailEnd len="sm" w="sm" type="none"/>
            </a:ln>
          </p:spPr>
        </p:cxnSp>
        <p:cxnSp>
          <p:nvCxnSpPr>
            <p:cNvPr id="926" name="Google Shape;926;g39c1a85cac3_0_3732"/>
            <p:cNvCxnSpPr/>
            <p:nvPr/>
          </p:nvCxnSpPr>
          <p:spPr>
            <a:xfrm>
              <a:off x="6484267" y="2579575"/>
              <a:ext cx="1268700" cy="0"/>
            </a:xfrm>
            <a:prstGeom prst="straightConnector1">
              <a:avLst/>
            </a:prstGeom>
            <a:noFill/>
            <a:ln cap="flat" cmpd="sng" w="9525">
              <a:solidFill>
                <a:schemeClr val="accent3"/>
              </a:solidFill>
              <a:prstDash val="solid"/>
              <a:round/>
              <a:headEnd len="sm" w="sm" type="none"/>
              <a:tailEnd len="sm" w="sm" type="none"/>
            </a:ln>
          </p:spPr>
        </p:cxnSp>
        <p:cxnSp>
          <p:nvCxnSpPr>
            <p:cNvPr id="927" name="Google Shape;927;g39c1a85cac3_0_3732"/>
            <p:cNvCxnSpPr/>
            <p:nvPr/>
          </p:nvCxnSpPr>
          <p:spPr>
            <a:xfrm>
              <a:off x="5212108" y="-616"/>
              <a:ext cx="0" cy="1291200"/>
            </a:xfrm>
            <a:prstGeom prst="straightConnector1">
              <a:avLst/>
            </a:prstGeom>
            <a:noFill/>
            <a:ln cap="flat" cmpd="sng" w="9525">
              <a:solidFill>
                <a:schemeClr val="accent3"/>
              </a:solidFill>
              <a:prstDash val="solid"/>
              <a:round/>
              <a:headEnd len="sm" w="sm" type="none"/>
              <a:tailEnd len="sm" w="sm" type="none"/>
            </a:ln>
          </p:spPr>
        </p:cxnSp>
        <p:cxnSp>
          <p:nvCxnSpPr>
            <p:cNvPr id="928" name="Google Shape;928;g39c1a85cac3_0_3732"/>
            <p:cNvCxnSpPr/>
            <p:nvPr/>
          </p:nvCxnSpPr>
          <p:spPr>
            <a:xfrm>
              <a:off x="3940162" y="-616"/>
              <a:ext cx="0" cy="1291200"/>
            </a:xfrm>
            <a:prstGeom prst="straightConnector1">
              <a:avLst/>
            </a:prstGeom>
            <a:noFill/>
            <a:ln cap="flat" cmpd="sng" w="9525">
              <a:solidFill>
                <a:schemeClr val="accent3"/>
              </a:solidFill>
              <a:prstDash val="solid"/>
              <a:round/>
              <a:headEnd len="sm" w="sm" type="none"/>
              <a:tailEnd len="sm" w="sm" type="none"/>
            </a:ln>
          </p:spPr>
        </p:cxnSp>
        <p:cxnSp>
          <p:nvCxnSpPr>
            <p:cNvPr id="929" name="Google Shape;929;g39c1a85cac3_0_3732"/>
            <p:cNvCxnSpPr/>
            <p:nvPr/>
          </p:nvCxnSpPr>
          <p:spPr>
            <a:xfrm>
              <a:off x="2669741" y="-1225"/>
              <a:ext cx="0" cy="1291800"/>
            </a:xfrm>
            <a:prstGeom prst="straightConnector1">
              <a:avLst/>
            </a:prstGeom>
            <a:noFill/>
            <a:ln cap="flat" cmpd="sng" w="9525">
              <a:solidFill>
                <a:schemeClr val="accent3"/>
              </a:solidFill>
              <a:prstDash val="solid"/>
              <a:round/>
              <a:headEnd len="sm" w="sm" type="none"/>
              <a:tailEnd len="sm" w="sm" type="none"/>
            </a:ln>
          </p:spPr>
        </p:cxnSp>
        <p:cxnSp>
          <p:nvCxnSpPr>
            <p:cNvPr id="930" name="Google Shape;930;g39c1a85cac3_0_3732"/>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931" name="Google Shape;931;g39c1a85cac3_0_3732"/>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932" name="Google Shape;932;g39c1a85cac3_0_3732"/>
            <p:cNvCxnSpPr/>
            <p:nvPr/>
          </p:nvCxnSpPr>
          <p:spPr>
            <a:xfrm>
              <a:off x="128875" y="1291375"/>
              <a:ext cx="7626300" cy="0"/>
            </a:xfrm>
            <a:prstGeom prst="straightConnector1">
              <a:avLst/>
            </a:prstGeom>
            <a:noFill/>
            <a:ln cap="flat" cmpd="sng" w="9525">
              <a:solidFill>
                <a:schemeClr val="accent3"/>
              </a:solidFill>
              <a:prstDash val="solid"/>
              <a:round/>
              <a:headEnd len="sm" w="sm" type="none"/>
              <a:tailEnd len="sm" w="sm" type="none"/>
            </a:ln>
          </p:spPr>
        </p:cxn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933" name="Shape 933"/>
        <p:cNvGrpSpPr/>
        <p:nvPr/>
      </p:nvGrpSpPr>
      <p:grpSpPr>
        <a:xfrm>
          <a:off x="0" y="0"/>
          <a:ext cx="0" cy="0"/>
          <a:chOff x="0" y="0"/>
          <a:chExt cx="0" cy="0"/>
        </a:xfrm>
      </p:grpSpPr>
      <p:sp>
        <p:nvSpPr>
          <p:cNvPr id="934" name="Google Shape;934;g39c1a85cac3_0_375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5200"/>
              <a:buChar char="●"/>
              <a:defRPr sz="5200"/>
            </a:lvl1pPr>
            <a:lvl2pPr lvl="1" algn="ctr">
              <a:lnSpc>
                <a:spcPct val="115000"/>
              </a:lnSpc>
              <a:spcBef>
                <a:spcPts val="0"/>
              </a:spcBef>
              <a:spcAft>
                <a:spcPts val="0"/>
              </a:spcAft>
              <a:buSzPts val="5200"/>
              <a:buChar char="○"/>
              <a:defRPr sz="5200"/>
            </a:lvl2pPr>
            <a:lvl3pPr lvl="2" algn="ctr">
              <a:lnSpc>
                <a:spcPct val="115000"/>
              </a:lnSpc>
              <a:spcBef>
                <a:spcPts val="0"/>
              </a:spcBef>
              <a:spcAft>
                <a:spcPts val="0"/>
              </a:spcAft>
              <a:buSzPts val="5200"/>
              <a:buChar char="■"/>
              <a:defRPr sz="5200"/>
            </a:lvl3pPr>
            <a:lvl4pPr lvl="3" algn="ctr">
              <a:lnSpc>
                <a:spcPct val="115000"/>
              </a:lnSpc>
              <a:spcBef>
                <a:spcPts val="0"/>
              </a:spcBef>
              <a:spcAft>
                <a:spcPts val="0"/>
              </a:spcAft>
              <a:buSzPts val="5200"/>
              <a:buChar char="●"/>
              <a:defRPr sz="5200"/>
            </a:lvl4pPr>
            <a:lvl5pPr lvl="4" algn="ctr">
              <a:lnSpc>
                <a:spcPct val="115000"/>
              </a:lnSpc>
              <a:spcBef>
                <a:spcPts val="0"/>
              </a:spcBef>
              <a:spcAft>
                <a:spcPts val="0"/>
              </a:spcAft>
              <a:buSzPts val="5200"/>
              <a:buChar char="○"/>
              <a:defRPr sz="5200"/>
            </a:lvl5pPr>
            <a:lvl6pPr lvl="5" algn="ctr">
              <a:lnSpc>
                <a:spcPct val="115000"/>
              </a:lnSpc>
              <a:spcBef>
                <a:spcPts val="0"/>
              </a:spcBef>
              <a:spcAft>
                <a:spcPts val="0"/>
              </a:spcAft>
              <a:buSzPts val="5200"/>
              <a:buChar char="■"/>
              <a:defRPr sz="5200"/>
            </a:lvl6pPr>
            <a:lvl7pPr lvl="6" algn="ctr">
              <a:lnSpc>
                <a:spcPct val="115000"/>
              </a:lnSpc>
              <a:spcBef>
                <a:spcPts val="0"/>
              </a:spcBef>
              <a:spcAft>
                <a:spcPts val="0"/>
              </a:spcAft>
              <a:buSzPts val="5200"/>
              <a:buChar char="●"/>
              <a:defRPr sz="5200"/>
            </a:lvl7pPr>
            <a:lvl8pPr lvl="7" algn="ctr">
              <a:lnSpc>
                <a:spcPct val="115000"/>
              </a:lnSpc>
              <a:spcBef>
                <a:spcPts val="0"/>
              </a:spcBef>
              <a:spcAft>
                <a:spcPts val="0"/>
              </a:spcAft>
              <a:buSzPts val="5200"/>
              <a:buChar char="○"/>
              <a:defRPr sz="5200"/>
            </a:lvl8pPr>
            <a:lvl9pPr lvl="8" algn="ctr">
              <a:lnSpc>
                <a:spcPct val="115000"/>
              </a:lnSpc>
              <a:spcBef>
                <a:spcPts val="0"/>
              </a:spcBef>
              <a:spcAft>
                <a:spcPts val="0"/>
              </a:spcAft>
              <a:buSzPts val="5200"/>
              <a:buChar char="■"/>
              <a:defRPr sz="5200"/>
            </a:lvl9pPr>
          </a:lstStyle>
          <a:p/>
        </p:txBody>
      </p:sp>
      <p:sp>
        <p:nvSpPr>
          <p:cNvPr id="935" name="Google Shape;935;g39c1a85cac3_0_375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800"/>
              <a:buNone/>
              <a:defRPr sz="2800"/>
            </a:lvl1pPr>
            <a:lvl2pPr lvl="1" algn="ctr">
              <a:lnSpc>
                <a:spcPct val="115000"/>
              </a:lnSpc>
              <a:spcBef>
                <a:spcPts val="0"/>
              </a:spcBef>
              <a:spcAft>
                <a:spcPts val="0"/>
              </a:spcAft>
              <a:buSzPts val="2800"/>
              <a:buNone/>
              <a:defRPr sz="2800"/>
            </a:lvl2pPr>
            <a:lvl3pPr lvl="2" algn="ctr">
              <a:lnSpc>
                <a:spcPct val="115000"/>
              </a:lnSpc>
              <a:spcBef>
                <a:spcPts val="0"/>
              </a:spcBef>
              <a:spcAft>
                <a:spcPts val="0"/>
              </a:spcAft>
              <a:buSzPts val="2800"/>
              <a:buNone/>
              <a:defRPr sz="2800"/>
            </a:lvl3pPr>
            <a:lvl4pPr lvl="3" algn="ctr">
              <a:lnSpc>
                <a:spcPct val="115000"/>
              </a:lnSpc>
              <a:spcBef>
                <a:spcPts val="0"/>
              </a:spcBef>
              <a:spcAft>
                <a:spcPts val="0"/>
              </a:spcAft>
              <a:buSzPts val="2800"/>
              <a:buNone/>
              <a:defRPr sz="2800"/>
            </a:lvl4pPr>
            <a:lvl5pPr lvl="4" algn="ctr">
              <a:lnSpc>
                <a:spcPct val="115000"/>
              </a:lnSpc>
              <a:spcBef>
                <a:spcPts val="0"/>
              </a:spcBef>
              <a:spcAft>
                <a:spcPts val="0"/>
              </a:spcAft>
              <a:buSzPts val="2800"/>
              <a:buNone/>
              <a:defRPr sz="2800"/>
            </a:lvl5pPr>
            <a:lvl6pPr lvl="5" algn="ctr">
              <a:lnSpc>
                <a:spcPct val="115000"/>
              </a:lnSpc>
              <a:spcBef>
                <a:spcPts val="0"/>
              </a:spcBef>
              <a:spcAft>
                <a:spcPts val="0"/>
              </a:spcAft>
              <a:buSzPts val="2800"/>
              <a:buNone/>
              <a:defRPr sz="2800"/>
            </a:lvl6pPr>
            <a:lvl7pPr lvl="6" algn="ctr">
              <a:lnSpc>
                <a:spcPct val="115000"/>
              </a:lnSpc>
              <a:spcBef>
                <a:spcPts val="0"/>
              </a:spcBef>
              <a:spcAft>
                <a:spcPts val="0"/>
              </a:spcAft>
              <a:buSzPts val="2800"/>
              <a:buNone/>
              <a:defRPr sz="2800"/>
            </a:lvl7pPr>
            <a:lvl8pPr lvl="7" algn="ctr">
              <a:lnSpc>
                <a:spcPct val="115000"/>
              </a:lnSpc>
              <a:spcBef>
                <a:spcPts val="0"/>
              </a:spcBef>
              <a:spcAft>
                <a:spcPts val="0"/>
              </a:spcAft>
              <a:buSzPts val="2800"/>
              <a:buNone/>
              <a:defRPr sz="2800"/>
            </a:lvl8pPr>
            <a:lvl9pPr lvl="8" algn="ctr">
              <a:lnSpc>
                <a:spcPct val="115000"/>
              </a:lnSpc>
              <a:spcBef>
                <a:spcPts val="0"/>
              </a:spcBef>
              <a:spcAft>
                <a:spcPts val="0"/>
              </a:spcAft>
              <a:buSzPts val="2800"/>
              <a:buNone/>
              <a:defRPr sz="2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936" name="Shape 936"/>
        <p:cNvGrpSpPr/>
        <p:nvPr/>
      </p:nvGrpSpPr>
      <p:grpSpPr>
        <a:xfrm>
          <a:off x="0" y="0"/>
          <a:ext cx="0" cy="0"/>
          <a:chOff x="0" y="0"/>
          <a:chExt cx="0" cy="0"/>
        </a:xfrm>
      </p:grpSpPr>
      <p:sp>
        <p:nvSpPr>
          <p:cNvPr id="937" name="Google Shape;937;g39c1a85cac3_0_375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spAutoFit/>
          </a:bodyPr>
          <a:lstStyle>
            <a:lvl1pPr lvl="0" algn="ctr">
              <a:lnSpc>
                <a:spcPct val="90000"/>
              </a:lnSpc>
              <a:spcBef>
                <a:spcPts val="0"/>
              </a:spcBef>
              <a:spcAft>
                <a:spcPts val="0"/>
              </a:spcAft>
              <a:buSzPts val="3600"/>
              <a:buChar char="●"/>
              <a:defRPr sz="3600"/>
            </a:lvl1pPr>
            <a:lvl2pPr lvl="1" algn="ctr">
              <a:lnSpc>
                <a:spcPct val="115000"/>
              </a:lnSpc>
              <a:spcBef>
                <a:spcPts val="0"/>
              </a:spcBef>
              <a:spcAft>
                <a:spcPts val="0"/>
              </a:spcAft>
              <a:buSzPts val="3600"/>
              <a:buChar char="○"/>
              <a:defRPr sz="3600"/>
            </a:lvl2pPr>
            <a:lvl3pPr lvl="2" algn="ctr">
              <a:lnSpc>
                <a:spcPct val="115000"/>
              </a:lnSpc>
              <a:spcBef>
                <a:spcPts val="0"/>
              </a:spcBef>
              <a:spcAft>
                <a:spcPts val="0"/>
              </a:spcAft>
              <a:buSzPts val="3600"/>
              <a:buChar char="■"/>
              <a:defRPr sz="3600"/>
            </a:lvl3pPr>
            <a:lvl4pPr lvl="3" algn="ctr">
              <a:lnSpc>
                <a:spcPct val="115000"/>
              </a:lnSpc>
              <a:spcBef>
                <a:spcPts val="0"/>
              </a:spcBef>
              <a:spcAft>
                <a:spcPts val="0"/>
              </a:spcAft>
              <a:buSzPts val="3600"/>
              <a:buChar char="●"/>
              <a:defRPr sz="3600"/>
            </a:lvl4pPr>
            <a:lvl5pPr lvl="4" algn="ctr">
              <a:lnSpc>
                <a:spcPct val="115000"/>
              </a:lnSpc>
              <a:spcBef>
                <a:spcPts val="0"/>
              </a:spcBef>
              <a:spcAft>
                <a:spcPts val="0"/>
              </a:spcAft>
              <a:buSzPts val="3600"/>
              <a:buChar char="○"/>
              <a:defRPr sz="3600"/>
            </a:lvl5pPr>
            <a:lvl6pPr lvl="5" algn="ctr">
              <a:lnSpc>
                <a:spcPct val="115000"/>
              </a:lnSpc>
              <a:spcBef>
                <a:spcPts val="0"/>
              </a:spcBef>
              <a:spcAft>
                <a:spcPts val="0"/>
              </a:spcAft>
              <a:buSzPts val="3600"/>
              <a:buChar char="■"/>
              <a:defRPr sz="3600"/>
            </a:lvl6pPr>
            <a:lvl7pPr lvl="6" algn="ctr">
              <a:lnSpc>
                <a:spcPct val="115000"/>
              </a:lnSpc>
              <a:spcBef>
                <a:spcPts val="0"/>
              </a:spcBef>
              <a:spcAft>
                <a:spcPts val="0"/>
              </a:spcAft>
              <a:buSzPts val="3600"/>
              <a:buChar char="●"/>
              <a:defRPr sz="3600"/>
            </a:lvl7pPr>
            <a:lvl8pPr lvl="7" algn="ctr">
              <a:lnSpc>
                <a:spcPct val="115000"/>
              </a:lnSpc>
              <a:spcBef>
                <a:spcPts val="0"/>
              </a:spcBef>
              <a:spcAft>
                <a:spcPts val="0"/>
              </a:spcAft>
              <a:buSzPts val="3600"/>
              <a:buChar char="○"/>
              <a:defRPr sz="3600"/>
            </a:lvl8pPr>
            <a:lvl9pPr lvl="8" algn="ctr">
              <a:lnSpc>
                <a:spcPct val="115000"/>
              </a:lnSpc>
              <a:spcBef>
                <a:spcPts val="0"/>
              </a:spcBef>
              <a:spcAft>
                <a:spcPts val="0"/>
              </a:spcAft>
              <a:buSzPts val="3600"/>
              <a:buChar char="■"/>
              <a:defRPr sz="3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BLANK_1_1_1_1_1_1_1_1_1_1_1">
    <p:spTree>
      <p:nvGrpSpPr>
        <p:cNvPr id="79" name="Shape 79"/>
        <p:cNvGrpSpPr/>
        <p:nvPr/>
      </p:nvGrpSpPr>
      <p:grpSpPr>
        <a:xfrm>
          <a:off x="0" y="0"/>
          <a:ext cx="0" cy="0"/>
          <a:chOff x="0" y="0"/>
          <a:chExt cx="0" cy="0"/>
        </a:xfrm>
      </p:grpSpPr>
      <p:sp>
        <p:nvSpPr>
          <p:cNvPr id="80" name="Google Shape;80;p18"/>
          <p:cNvSpPr txBox="1"/>
          <p:nvPr>
            <p:ph type="title"/>
          </p:nvPr>
        </p:nvSpPr>
        <p:spPr>
          <a:xfrm>
            <a:off x="1408575" y="25858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dk1"/>
              </a:buClr>
              <a:buSzPts val="900"/>
              <a:buFont typeface="Poppins"/>
              <a:buNone/>
              <a:defRPr sz="900">
                <a:solidFill>
                  <a:schemeClr val="dk1"/>
                </a:solidFill>
              </a:defRPr>
            </a:lvl1pPr>
            <a:lvl2pPr lvl="1" algn="l">
              <a:lnSpc>
                <a:spcPct val="115000"/>
              </a:lnSpc>
              <a:spcBef>
                <a:spcPts val="0"/>
              </a:spcBef>
              <a:spcAft>
                <a:spcPts val="0"/>
              </a:spcAft>
              <a:buSzPts val="1400"/>
              <a:buFont typeface="Poppins"/>
              <a:buNone/>
              <a:defRPr>
                <a:latin typeface="Poppins"/>
                <a:ea typeface="Poppins"/>
                <a:cs typeface="Poppins"/>
                <a:sym typeface="Poppins"/>
              </a:defRPr>
            </a:lvl2pPr>
            <a:lvl3pPr lvl="2" algn="l">
              <a:lnSpc>
                <a:spcPct val="115000"/>
              </a:lnSpc>
              <a:spcBef>
                <a:spcPts val="0"/>
              </a:spcBef>
              <a:spcAft>
                <a:spcPts val="0"/>
              </a:spcAft>
              <a:buSzPts val="1400"/>
              <a:buFont typeface="Poppins"/>
              <a:buNone/>
              <a:defRPr>
                <a:latin typeface="Poppins"/>
                <a:ea typeface="Poppins"/>
                <a:cs typeface="Poppins"/>
                <a:sym typeface="Poppins"/>
              </a:defRPr>
            </a:lvl3pPr>
            <a:lvl4pPr lvl="3" algn="l">
              <a:lnSpc>
                <a:spcPct val="115000"/>
              </a:lnSpc>
              <a:spcBef>
                <a:spcPts val="0"/>
              </a:spcBef>
              <a:spcAft>
                <a:spcPts val="0"/>
              </a:spcAft>
              <a:buSzPts val="1400"/>
              <a:buFont typeface="Poppins"/>
              <a:buNone/>
              <a:defRPr>
                <a:latin typeface="Poppins"/>
                <a:ea typeface="Poppins"/>
                <a:cs typeface="Poppins"/>
                <a:sym typeface="Poppins"/>
              </a:defRPr>
            </a:lvl4pPr>
            <a:lvl5pPr lvl="4" algn="l">
              <a:lnSpc>
                <a:spcPct val="115000"/>
              </a:lnSpc>
              <a:spcBef>
                <a:spcPts val="0"/>
              </a:spcBef>
              <a:spcAft>
                <a:spcPts val="0"/>
              </a:spcAft>
              <a:buSzPts val="1400"/>
              <a:buFont typeface="Poppins"/>
              <a:buNone/>
              <a:defRPr>
                <a:latin typeface="Poppins"/>
                <a:ea typeface="Poppins"/>
                <a:cs typeface="Poppins"/>
                <a:sym typeface="Poppins"/>
              </a:defRPr>
            </a:lvl5pPr>
            <a:lvl6pPr lvl="5" algn="l">
              <a:lnSpc>
                <a:spcPct val="115000"/>
              </a:lnSpc>
              <a:spcBef>
                <a:spcPts val="0"/>
              </a:spcBef>
              <a:spcAft>
                <a:spcPts val="0"/>
              </a:spcAft>
              <a:buSzPts val="1400"/>
              <a:buFont typeface="Poppins"/>
              <a:buNone/>
              <a:defRPr>
                <a:latin typeface="Poppins"/>
                <a:ea typeface="Poppins"/>
                <a:cs typeface="Poppins"/>
                <a:sym typeface="Poppins"/>
              </a:defRPr>
            </a:lvl6pPr>
            <a:lvl7pPr lvl="6" algn="l">
              <a:lnSpc>
                <a:spcPct val="115000"/>
              </a:lnSpc>
              <a:spcBef>
                <a:spcPts val="0"/>
              </a:spcBef>
              <a:spcAft>
                <a:spcPts val="0"/>
              </a:spcAft>
              <a:buSzPts val="1400"/>
              <a:buFont typeface="Poppins"/>
              <a:buNone/>
              <a:defRPr>
                <a:latin typeface="Poppins"/>
                <a:ea typeface="Poppins"/>
                <a:cs typeface="Poppins"/>
                <a:sym typeface="Poppins"/>
              </a:defRPr>
            </a:lvl7pPr>
            <a:lvl8pPr lvl="7" algn="l">
              <a:lnSpc>
                <a:spcPct val="115000"/>
              </a:lnSpc>
              <a:spcBef>
                <a:spcPts val="0"/>
              </a:spcBef>
              <a:spcAft>
                <a:spcPts val="0"/>
              </a:spcAft>
              <a:buSzPts val="1400"/>
              <a:buFont typeface="Poppins"/>
              <a:buNone/>
              <a:defRPr>
                <a:latin typeface="Poppins"/>
                <a:ea typeface="Poppins"/>
                <a:cs typeface="Poppins"/>
                <a:sym typeface="Poppins"/>
              </a:defRPr>
            </a:lvl8pPr>
            <a:lvl9pPr lvl="8" algn="l">
              <a:lnSpc>
                <a:spcPct val="115000"/>
              </a:lnSpc>
              <a:spcBef>
                <a:spcPts val="0"/>
              </a:spcBef>
              <a:spcAft>
                <a:spcPts val="0"/>
              </a:spcAft>
              <a:buSzPts val="1400"/>
              <a:buFont typeface="Poppins"/>
              <a:buNone/>
              <a:defRPr>
                <a:latin typeface="Poppins"/>
                <a:ea typeface="Poppins"/>
                <a:cs typeface="Poppins"/>
                <a:sym typeface="Poppins"/>
              </a:defRPr>
            </a:lvl9pPr>
          </a:lstStyle>
          <a:p/>
        </p:txBody>
      </p:sp>
      <p:sp>
        <p:nvSpPr>
          <p:cNvPr id="81" name="Google Shape;81;p18"/>
          <p:cNvSpPr txBox="1"/>
          <p:nvPr>
            <p:ph idx="2" type="title"/>
          </p:nvPr>
        </p:nvSpPr>
        <p:spPr>
          <a:xfrm>
            <a:off x="2669675" y="38677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ctr">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2" name="Google Shape;82;p18"/>
          <p:cNvSpPr txBox="1"/>
          <p:nvPr>
            <p:ph idx="3" type="title"/>
          </p:nvPr>
        </p:nvSpPr>
        <p:spPr>
          <a:xfrm>
            <a:off x="5217125" y="3861475"/>
            <a:ext cx="3462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3" name="Google Shape;83;p18"/>
          <p:cNvSpPr txBox="1"/>
          <p:nvPr>
            <p:ph idx="4" type="title"/>
          </p:nvPr>
        </p:nvSpPr>
        <p:spPr>
          <a:xfrm>
            <a:off x="3947363" y="2579575"/>
            <a:ext cx="3501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4" name="Google Shape;84;p18"/>
          <p:cNvSpPr txBox="1"/>
          <p:nvPr>
            <p:ph idx="5" type="title"/>
          </p:nvPr>
        </p:nvSpPr>
        <p:spPr>
          <a:xfrm>
            <a:off x="6489150" y="2579575"/>
            <a:ext cx="346200" cy="350700"/>
          </a:xfrm>
          <a:prstGeom prst="rect">
            <a:avLst/>
          </a:prstGeom>
          <a:noFill/>
          <a:ln>
            <a:noFill/>
          </a:ln>
        </p:spPr>
        <p:txBody>
          <a:bodyPr anchorCtr="0" anchor="ctr" bIns="91425" lIns="91425" spcFirstLastPara="1" rIns="93725" wrap="square" tIns="91425">
            <a:spAutoFit/>
          </a:bodyPr>
          <a:lstStyle>
            <a:lvl1pPr lvl="0" algn="ctr">
              <a:lnSpc>
                <a:spcPct val="90000"/>
              </a:lnSpc>
              <a:spcBef>
                <a:spcPts val="0"/>
              </a:spcBef>
              <a:spcAft>
                <a:spcPts val="0"/>
              </a:spcAft>
              <a:buClr>
                <a:schemeClr val="accent6"/>
              </a:buClr>
              <a:buSzPts val="900"/>
              <a:buFont typeface="Poppins"/>
              <a:buNone/>
              <a:defRPr sz="900">
                <a:solidFill>
                  <a:schemeClr val="accent6"/>
                </a:solidFill>
              </a:defRPr>
            </a:lvl1pPr>
            <a:lvl2pPr lvl="1"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l">
              <a:lnSpc>
                <a:spcPct val="115000"/>
              </a:lnSpc>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5" name="Google Shape;85;p18"/>
          <p:cNvSpPr txBox="1"/>
          <p:nvPr>
            <p:ph idx="1" type="subTitle"/>
          </p:nvPr>
        </p:nvSpPr>
        <p:spPr>
          <a:xfrm>
            <a:off x="1736450" y="25858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86" name="Google Shape;86;p18"/>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grpSp>
        <p:nvGrpSpPr>
          <p:cNvPr id="87" name="Google Shape;87;p18"/>
          <p:cNvGrpSpPr/>
          <p:nvPr/>
        </p:nvGrpSpPr>
        <p:grpSpPr>
          <a:xfrm>
            <a:off x="128875" y="0"/>
            <a:ext cx="8894400" cy="5144700"/>
            <a:chOff x="128875" y="0"/>
            <a:chExt cx="8894400" cy="5144700"/>
          </a:xfrm>
        </p:grpSpPr>
        <p:cxnSp>
          <p:nvCxnSpPr>
            <p:cNvPr id="88" name="Google Shape;88;p18"/>
            <p:cNvCxnSpPr/>
            <p:nvPr/>
          </p:nvCxnSpPr>
          <p:spPr>
            <a:xfrm>
              <a:off x="6480997" y="1200"/>
              <a:ext cx="0" cy="3860700"/>
            </a:xfrm>
            <a:prstGeom prst="straightConnector1">
              <a:avLst/>
            </a:prstGeom>
            <a:noFill/>
            <a:ln cap="flat" cmpd="sng" w="9525">
              <a:solidFill>
                <a:schemeClr val="accent3"/>
              </a:solidFill>
              <a:prstDash val="solid"/>
              <a:round/>
              <a:headEnd len="sm" w="sm" type="none"/>
              <a:tailEnd len="sm" w="sm" type="none"/>
            </a:ln>
          </p:spPr>
        </p:cxnSp>
        <p:cxnSp>
          <p:nvCxnSpPr>
            <p:cNvPr id="89" name="Google Shape;89;p18"/>
            <p:cNvCxnSpPr/>
            <p:nvPr/>
          </p:nvCxnSpPr>
          <p:spPr>
            <a:xfrm>
              <a:off x="7752125" y="1200"/>
              <a:ext cx="0" cy="2578500"/>
            </a:xfrm>
            <a:prstGeom prst="straightConnector1">
              <a:avLst/>
            </a:prstGeom>
            <a:noFill/>
            <a:ln cap="flat" cmpd="sng" w="9525">
              <a:solidFill>
                <a:schemeClr val="accent3"/>
              </a:solidFill>
              <a:prstDash val="solid"/>
              <a:round/>
              <a:headEnd len="sm" w="sm" type="none"/>
              <a:tailEnd len="sm" w="sm" type="none"/>
            </a:ln>
          </p:spPr>
        </p:cxnSp>
        <p:cxnSp>
          <p:nvCxnSpPr>
            <p:cNvPr id="90" name="Google Shape;90;p18"/>
            <p:cNvCxnSpPr/>
            <p:nvPr/>
          </p:nvCxnSpPr>
          <p:spPr>
            <a:xfrm>
              <a:off x="128875" y="3861475"/>
              <a:ext cx="8885400" cy="0"/>
            </a:xfrm>
            <a:prstGeom prst="straightConnector1">
              <a:avLst/>
            </a:prstGeom>
            <a:noFill/>
            <a:ln cap="flat" cmpd="sng" w="9525">
              <a:solidFill>
                <a:schemeClr val="accent3"/>
              </a:solidFill>
              <a:prstDash val="solid"/>
              <a:round/>
              <a:headEnd len="sm" w="sm" type="none"/>
              <a:tailEnd len="sm" w="sm" type="none"/>
            </a:ln>
          </p:spPr>
        </p:cxnSp>
        <p:cxnSp>
          <p:nvCxnSpPr>
            <p:cNvPr id="91" name="Google Shape;91;p18"/>
            <p:cNvCxnSpPr/>
            <p:nvPr/>
          </p:nvCxnSpPr>
          <p:spPr>
            <a:xfrm>
              <a:off x="128875" y="2579575"/>
              <a:ext cx="8894400" cy="0"/>
            </a:xfrm>
            <a:prstGeom prst="straightConnector1">
              <a:avLst/>
            </a:prstGeom>
            <a:noFill/>
            <a:ln cap="flat" cmpd="sng" w="9525">
              <a:solidFill>
                <a:schemeClr val="accent3"/>
              </a:solidFill>
              <a:prstDash val="solid"/>
              <a:round/>
              <a:headEnd len="sm" w="sm" type="none"/>
              <a:tailEnd len="sm" w="sm" type="none"/>
            </a:ln>
          </p:spPr>
        </p:cxnSp>
        <p:cxnSp>
          <p:nvCxnSpPr>
            <p:cNvPr id="92" name="Google Shape;92;p18"/>
            <p:cNvCxnSpPr/>
            <p:nvPr/>
          </p:nvCxnSpPr>
          <p:spPr>
            <a:xfrm>
              <a:off x="5212100" y="0"/>
              <a:ext cx="0" cy="2580000"/>
            </a:xfrm>
            <a:prstGeom prst="straightConnector1">
              <a:avLst/>
            </a:prstGeom>
            <a:noFill/>
            <a:ln cap="flat" cmpd="sng" w="9525">
              <a:solidFill>
                <a:schemeClr val="accent3"/>
              </a:solidFill>
              <a:prstDash val="solid"/>
              <a:round/>
              <a:headEnd len="sm" w="sm" type="none"/>
              <a:tailEnd len="sm" w="sm" type="none"/>
            </a:ln>
          </p:spPr>
        </p:cxnSp>
        <p:cxnSp>
          <p:nvCxnSpPr>
            <p:cNvPr id="93" name="Google Shape;93;p18"/>
            <p:cNvCxnSpPr/>
            <p:nvPr/>
          </p:nvCxnSpPr>
          <p:spPr>
            <a:xfrm>
              <a:off x="3940150" y="1291375"/>
              <a:ext cx="0" cy="2571600"/>
            </a:xfrm>
            <a:prstGeom prst="straightConnector1">
              <a:avLst/>
            </a:prstGeom>
            <a:noFill/>
            <a:ln cap="flat" cmpd="sng" w="9525">
              <a:solidFill>
                <a:schemeClr val="accent3"/>
              </a:solidFill>
              <a:prstDash val="solid"/>
              <a:round/>
              <a:headEnd len="sm" w="sm" type="none"/>
              <a:tailEnd len="sm" w="sm" type="none"/>
            </a:ln>
          </p:spPr>
        </p:cxnSp>
        <p:cxnSp>
          <p:nvCxnSpPr>
            <p:cNvPr id="94" name="Google Shape;94;p18"/>
            <p:cNvCxnSpPr/>
            <p:nvPr/>
          </p:nvCxnSpPr>
          <p:spPr>
            <a:xfrm>
              <a:off x="2669725" y="1291375"/>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95" name="Google Shape;95;p18"/>
            <p:cNvCxnSpPr/>
            <p:nvPr/>
          </p:nvCxnSpPr>
          <p:spPr>
            <a:xfrm>
              <a:off x="1399300" y="1291375"/>
              <a:ext cx="0" cy="3853200"/>
            </a:xfrm>
            <a:prstGeom prst="straightConnector1">
              <a:avLst/>
            </a:prstGeom>
            <a:noFill/>
            <a:ln cap="flat" cmpd="sng" w="9525">
              <a:solidFill>
                <a:schemeClr val="accent3"/>
              </a:solidFill>
              <a:prstDash val="solid"/>
              <a:round/>
              <a:headEnd len="sm" w="sm" type="none"/>
              <a:tailEnd len="sm" w="sm" type="none"/>
            </a:ln>
          </p:spPr>
        </p:cxnSp>
        <p:cxnSp>
          <p:nvCxnSpPr>
            <p:cNvPr id="96" name="Google Shape;96;p18"/>
            <p:cNvCxnSpPr/>
            <p:nvPr/>
          </p:nvCxnSpPr>
          <p:spPr>
            <a:xfrm>
              <a:off x="128875" y="0"/>
              <a:ext cx="0" cy="5144700"/>
            </a:xfrm>
            <a:prstGeom prst="straightConnector1">
              <a:avLst/>
            </a:prstGeom>
            <a:noFill/>
            <a:ln cap="flat" cmpd="sng" w="9525">
              <a:solidFill>
                <a:schemeClr val="accent3"/>
              </a:solidFill>
              <a:prstDash val="solid"/>
              <a:round/>
              <a:headEnd len="sm" w="sm" type="none"/>
              <a:tailEnd len="sm" w="sm" type="none"/>
            </a:ln>
          </p:spPr>
        </p:cxnSp>
        <p:cxnSp>
          <p:nvCxnSpPr>
            <p:cNvPr id="97" name="Google Shape;97;p18"/>
            <p:cNvCxnSpPr/>
            <p:nvPr/>
          </p:nvCxnSpPr>
          <p:spPr>
            <a:xfrm>
              <a:off x="9023250" y="1200"/>
              <a:ext cx="0" cy="5143500"/>
            </a:xfrm>
            <a:prstGeom prst="straightConnector1">
              <a:avLst/>
            </a:prstGeom>
            <a:noFill/>
            <a:ln cap="flat" cmpd="sng" w="9525">
              <a:solidFill>
                <a:schemeClr val="accent3"/>
              </a:solidFill>
              <a:prstDash val="solid"/>
              <a:round/>
              <a:headEnd len="sm" w="sm" type="none"/>
              <a:tailEnd len="sm" w="sm" type="none"/>
            </a:ln>
          </p:spPr>
        </p:cxnSp>
        <p:cxnSp>
          <p:nvCxnSpPr>
            <p:cNvPr id="98" name="Google Shape;98;p18"/>
            <p:cNvCxnSpPr/>
            <p:nvPr/>
          </p:nvCxnSpPr>
          <p:spPr>
            <a:xfrm>
              <a:off x="128875" y="1291375"/>
              <a:ext cx="8885400" cy="0"/>
            </a:xfrm>
            <a:prstGeom prst="straightConnector1">
              <a:avLst/>
            </a:prstGeom>
            <a:noFill/>
            <a:ln cap="flat" cmpd="sng" w="9525">
              <a:solidFill>
                <a:schemeClr val="accent3"/>
              </a:solidFill>
              <a:prstDash val="solid"/>
              <a:round/>
              <a:headEnd len="sm" w="sm" type="none"/>
              <a:tailEnd len="sm" w="sm" type="none"/>
            </a:ln>
          </p:spPr>
        </p:cxnSp>
        <p:cxnSp>
          <p:nvCxnSpPr>
            <p:cNvPr id="99" name="Google Shape;99;p18"/>
            <p:cNvCxnSpPr/>
            <p:nvPr/>
          </p:nvCxnSpPr>
          <p:spPr>
            <a:xfrm rot="10800000">
              <a:off x="7752125" y="3861112"/>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100" name="Google Shape;100;p18"/>
            <p:cNvCxnSpPr/>
            <p:nvPr/>
          </p:nvCxnSpPr>
          <p:spPr>
            <a:xfrm rot="10800000">
              <a:off x="5212100" y="3861112"/>
              <a:ext cx="0" cy="1281900"/>
            </a:xfrm>
            <a:prstGeom prst="straightConnector1">
              <a:avLst/>
            </a:prstGeom>
            <a:noFill/>
            <a:ln cap="flat" cmpd="sng" w="9525">
              <a:solidFill>
                <a:schemeClr val="accent3"/>
              </a:solidFill>
              <a:prstDash val="solid"/>
              <a:round/>
              <a:headEnd len="sm" w="sm" type="none"/>
              <a:tailEnd len="sm" w="sm" type="none"/>
            </a:ln>
          </p:spPr>
        </p:cxnSp>
        <p:cxnSp>
          <p:nvCxnSpPr>
            <p:cNvPr id="101" name="Google Shape;101;p18"/>
            <p:cNvCxnSpPr/>
            <p:nvPr/>
          </p:nvCxnSpPr>
          <p:spPr>
            <a:xfrm rot="10800000">
              <a:off x="2672963" y="3861112"/>
              <a:ext cx="0" cy="1281900"/>
            </a:xfrm>
            <a:prstGeom prst="straightConnector1">
              <a:avLst/>
            </a:prstGeom>
            <a:noFill/>
            <a:ln cap="flat" cmpd="sng" w="9525">
              <a:solidFill>
                <a:schemeClr val="accent3"/>
              </a:solidFill>
              <a:prstDash val="solid"/>
              <a:round/>
              <a:headEnd len="sm" w="sm" type="none"/>
              <a:tailEnd len="sm" w="sm" type="none"/>
            </a:ln>
          </p:spPr>
        </p:cxnSp>
      </p:grpSp>
      <p:sp>
        <p:nvSpPr>
          <p:cNvPr id="102" name="Google Shape;102;p18"/>
          <p:cNvSpPr txBox="1"/>
          <p:nvPr>
            <p:ph idx="6" type="subTitle"/>
          </p:nvPr>
        </p:nvSpPr>
        <p:spPr>
          <a:xfrm>
            <a:off x="4275713" y="25795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3" name="Google Shape;103;p18"/>
          <p:cNvSpPr txBox="1"/>
          <p:nvPr>
            <p:ph idx="7" type="subTitle"/>
          </p:nvPr>
        </p:nvSpPr>
        <p:spPr>
          <a:xfrm>
            <a:off x="6817988" y="25795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4" name="Google Shape;104;p18"/>
          <p:cNvSpPr txBox="1"/>
          <p:nvPr>
            <p:ph idx="8" type="subTitle"/>
          </p:nvPr>
        </p:nvSpPr>
        <p:spPr>
          <a:xfrm>
            <a:off x="5552488" y="38614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5" name="Google Shape;105;p18"/>
          <p:cNvSpPr txBox="1"/>
          <p:nvPr>
            <p:ph idx="9" type="subTitle"/>
          </p:nvPr>
        </p:nvSpPr>
        <p:spPr>
          <a:xfrm>
            <a:off x="3009325" y="3861475"/>
            <a:ext cx="2206800" cy="308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l">
              <a:lnSpc>
                <a:spcPct val="115000"/>
              </a:lnSpc>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6" name="Google Shape;106;p18"/>
          <p:cNvSpPr txBox="1"/>
          <p:nvPr>
            <p:ph idx="13" type="title"/>
          </p:nvPr>
        </p:nvSpPr>
        <p:spPr>
          <a:xfrm>
            <a:off x="133375" y="236850"/>
            <a:ext cx="5078700" cy="567600"/>
          </a:xfrm>
          <a:prstGeom prst="rect">
            <a:avLst/>
          </a:prstGeom>
          <a:noFill/>
          <a:ln>
            <a:noFill/>
          </a:ln>
        </p:spPr>
        <p:txBody>
          <a:bodyPr anchorCtr="0" anchor="t" bIns="0" lIns="91425" spcFirstLastPara="1" rIns="91425" wrap="square" tIns="0">
            <a:spAutoFit/>
          </a:bodyPr>
          <a:lstStyle>
            <a:lvl1pPr lvl="0" algn="l">
              <a:lnSpc>
                <a:spcPct val="90000"/>
              </a:lnSpc>
              <a:spcBef>
                <a:spcPts val="0"/>
              </a:spcBef>
              <a:spcAft>
                <a:spcPts val="0"/>
              </a:spcAft>
              <a:buClr>
                <a:schemeClr val="lt1"/>
              </a:buClr>
              <a:buSzPts val="3600"/>
              <a:buFont typeface="Poppins"/>
              <a:buNone/>
              <a:defRPr sz="3600"/>
            </a:lvl1pPr>
            <a:lvl2pPr lvl="1" algn="l">
              <a:lnSpc>
                <a:spcPct val="115000"/>
              </a:lnSpc>
              <a:spcBef>
                <a:spcPts val="0"/>
              </a:spcBef>
              <a:spcAft>
                <a:spcPts val="0"/>
              </a:spcAft>
              <a:buClr>
                <a:schemeClr val="lt1"/>
              </a:buClr>
              <a:buSzPts val="1400"/>
              <a:buNone/>
              <a:defRPr>
                <a:solidFill>
                  <a:schemeClr val="lt1"/>
                </a:solidFill>
              </a:defRPr>
            </a:lvl2pPr>
            <a:lvl3pPr lvl="2" algn="l">
              <a:lnSpc>
                <a:spcPct val="115000"/>
              </a:lnSpc>
              <a:spcBef>
                <a:spcPts val="0"/>
              </a:spcBef>
              <a:spcAft>
                <a:spcPts val="0"/>
              </a:spcAft>
              <a:buClr>
                <a:schemeClr val="lt1"/>
              </a:buClr>
              <a:buSzPts val="1400"/>
              <a:buNone/>
              <a:defRPr>
                <a:solidFill>
                  <a:schemeClr val="lt1"/>
                </a:solidFill>
              </a:defRPr>
            </a:lvl3pPr>
            <a:lvl4pPr lvl="3" algn="l">
              <a:lnSpc>
                <a:spcPct val="115000"/>
              </a:lnSpc>
              <a:spcBef>
                <a:spcPts val="0"/>
              </a:spcBef>
              <a:spcAft>
                <a:spcPts val="0"/>
              </a:spcAft>
              <a:buClr>
                <a:schemeClr val="lt1"/>
              </a:buClr>
              <a:buSzPts val="1400"/>
              <a:buNone/>
              <a:defRPr>
                <a:solidFill>
                  <a:schemeClr val="lt1"/>
                </a:solidFill>
              </a:defRPr>
            </a:lvl4pPr>
            <a:lvl5pPr lvl="4" algn="l">
              <a:lnSpc>
                <a:spcPct val="115000"/>
              </a:lnSpc>
              <a:spcBef>
                <a:spcPts val="0"/>
              </a:spcBef>
              <a:spcAft>
                <a:spcPts val="0"/>
              </a:spcAft>
              <a:buClr>
                <a:schemeClr val="lt1"/>
              </a:buClr>
              <a:buSzPts val="1400"/>
              <a:buNone/>
              <a:defRPr>
                <a:solidFill>
                  <a:schemeClr val="lt1"/>
                </a:solidFill>
              </a:defRPr>
            </a:lvl5pPr>
            <a:lvl6pPr lvl="5" algn="l">
              <a:lnSpc>
                <a:spcPct val="115000"/>
              </a:lnSpc>
              <a:spcBef>
                <a:spcPts val="0"/>
              </a:spcBef>
              <a:spcAft>
                <a:spcPts val="0"/>
              </a:spcAft>
              <a:buClr>
                <a:schemeClr val="lt1"/>
              </a:buClr>
              <a:buSzPts val="1400"/>
              <a:buNone/>
              <a:defRPr>
                <a:solidFill>
                  <a:schemeClr val="lt1"/>
                </a:solidFill>
              </a:defRPr>
            </a:lvl6pPr>
            <a:lvl7pPr lvl="6" algn="l">
              <a:lnSpc>
                <a:spcPct val="115000"/>
              </a:lnSpc>
              <a:spcBef>
                <a:spcPts val="0"/>
              </a:spcBef>
              <a:spcAft>
                <a:spcPts val="0"/>
              </a:spcAft>
              <a:buClr>
                <a:schemeClr val="lt1"/>
              </a:buClr>
              <a:buSzPts val="1400"/>
              <a:buNone/>
              <a:defRPr>
                <a:solidFill>
                  <a:schemeClr val="lt1"/>
                </a:solidFill>
              </a:defRPr>
            </a:lvl7pPr>
            <a:lvl8pPr lvl="7" algn="l">
              <a:lnSpc>
                <a:spcPct val="115000"/>
              </a:lnSpc>
              <a:spcBef>
                <a:spcPts val="0"/>
              </a:spcBef>
              <a:spcAft>
                <a:spcPts val="0"/>
              </a:spcAft>
              <a:buClr>
                <a:schemeClr val="lt1"/>
              </a:buClr>
              <a:buSzPts val="1400"/>
              <a:buNone/>
              <a:defRPr>
                <a:solidFill>
                  <a:schemeClr val="lt1"/>
                </a:solidFill>
              </a:defRPr>
            </a:lvl8pPr>
            <a:lvl9pPr lvl="8" algn="l">
              <a:lnSpc>
                <a:spcPct val="115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938" name="Shape 938"/>
        <p:cNvGrpSpPr/>
        <p:nvPr/>
      </p:nvGrpSpPr>
      <p:grpSpPr>
        <a:xfrm>
          <a:off x="0" y="0"/>
          <a:ext cx="0" cy="0"/>
          <a:chOff x="0" y="0"/>
          <a:chExt cx="0" cy="0"/>
        </a:xfrm>
      </p:grpSpPr>
      <p:sp>
        <p:nvSpPr>
          <p:cNvPr id="939" name="Google Shape;939;g39c1a85cac3_0_37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940" name="Google Shape;940;g39c1a85cac3_0_375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941" name="Shape 941"/>
        <p:cNvGrpSpPr/>
        <p:nvPr/>
      </p:nvGrpSpPr>
      <p:grpSpPr>
        <a:xfrm>
          <a:off x="0" y="0"/>
          <a:ext cx="0" cy="0"/>
          <a:chOff x="0" y="0"/>
          <a:chExt cx="0" cy="0"/>
        </a:xfrm>
      </p:grpSpPr>
      <p:sp>
        <p:nvSpPr>
          <p:cNvPr id="942" name="Google Shape;942;g39c1a85cac3_0_375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943" name="Google Shape;943;g39c1a85cac3_0_375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944" name="Google Shape;944;g39c1a85cac3_0_375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945" name="Shape 945"/>
        <p:cNvGrpSpPr/>
        <p:nvPr/>
      </p:nvGrpSpPr>
      <p:grpSpPr>
        <a:xfrm>
          <a:off x="0" y="0"/>
          <a:ext cx="0" cy="0"/>
          <a:chOff x="0" y="0"/>
          <a:chExt cx="0" cy="0"/>
        </a:xfrm>
      </p:grpSpPr>
      <p:sp>
        <p:nvSpPr>
          <p:cNvPr id="946" name="Google Shape;946;g39c1a85cac3_0_376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47" name="Shape 947"/>
        <p:cNvGrpSpPr/>
        <p:nvPr/>
      </p:nvGrpSpPr>
      <p:grpSpPr>
        <a:xfrm>
          <a:off x="0" y="0"/>
          <a:ext cx="0" cy="0"/>
          <a:chOff x="0" y="0"/>
          <a:chExt cx="0" cy="0"/>
        </a:xfrm>
      </p:grpSpPr>
      <p:sp>
        <p:nvSpPr>
          <p:cNvPr id="948" name="Google Shape;948;g39c1a85cac3_0_376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SzPts val="2400"/>
              <a:buChar char="●"/>
              <a:defRPr/>
            </a:lvl1pPr>
            <a:lvl2pPr lvl="1" algn="l">
              <a:lnSpc>
                <a:spcPct val="115000"/>
              </a:lnSpc>
              <a:spcBef>
                <a:spcPts val="0"/>
              </a:spcBef>
              <a:spcAft>
                <a:spcPts val="0"/>
              </a:spcAft>
              <a:buSzPts val="2400"/>
              <a:buChar char="○"/>
              <a:defRPr sz="2400"/>
            </a:lvl2pPr>
            <a:lvl3pPr lvl="2" algn="l">
              <a:lnSpc>
                <a:spcPct val="115000"/>
              </a:lnSpc>
              <a:spcBef>
                <a:spcPts val="0"/>
              </a:spcBef>
              <a:spcAft>
                <a:spcPts val="0"/>
              </a:spcAft>
              <a:buSzPts val="2400"/>
              <a:buChar char="■"/>
              <a:defRPr sz="2400"/>
            </a:lvl3pPr>
            <a:lvl4pPr lvl="3" algn="l">
              <a:lnSpc>
                <a:spcPct val="115000"/>
              </a:lnSpc>
              <a:spcBef>
                <a:spcPts val="0"/>
              </a:spcBef>
              <a:spcAft>
                <a:spcPts val="0"/>
              </a:spcAft>
              <a:buSzPts val="2400"/>
              <a:buChar char="●"/>
              <a:defRPr sz="2400"/>
            </a:lvl4pPr>
            <a:lvl5pPr lvl="4" algn="l">
              <a:lnSpc>
                <a:spcPct val="115000"/>
              </a:lnSpc>
              <a:spcBef>
                <a:spcPts val="0"/>
              </a:spcBef>
              <a:spcAft>
                <a:spcPts val="0"/>
              </a:spcAft>
              <a:buSzPts val="2400"/>
              <a:buChar char="○"/>
              <a:defRPr sz="2400"/>
            </a:lvl5pPr>
            <a:lvl6pPr lvl="5" algn="l">
              <a:lnSpc>
                <a:spcPct val="115000"/>
              </a:lnSpc>
              <a:spcBef>
                <a:spcPts val="0"/>
              </a:spcBef>
              <a:spcAft>
                <a:spcPts val="0"/>
              </a:spcAft>
              <a:buSzPts val="2400"/>
              <a:buChar char="■"/>
              <a:defRPr sz="2400"/>
            </a:lvl6pPr>
            <a:lvl7pPr lvl="6" algn="l">
              <a:lnSpc>
                <a:spcPct val="115000"/>
              </a:lnSpc>
              <a:spcBef>
                <a:spcPts val="0"/>
              </a:spcBef>
              <a:spcAft>
                <a:spcPts val="0"/>
              </a:spcAft>
              <a:buSzPts val="2400"/>
              <a:buChar char="●"/>
              <a:defRPr sz="2400"/>
            </a:lvl7pPr>
            <a:lvl8pPr lvl="7" algn="l">
              <a:lnSpc>
                <a:spcPct val="115000"/>
              </a:lnSpc>
              <a:spcBef>
                <a:spcPts val="0"/>
              </a:spcBef>
              <a:spcAft>
                <a:spcPts val="0"/>
              </a:spcAft>
              <a:buSzPts val="2400"/>
              <a:buChar char="○"/>
              <a:defRPr sz="2400"/>
            </a:lvl8pPr>
            <a:lvl9pPr lvl="8" algn="l">
              <a:lnSpc>
                <a:spcPct val="115000"/>
              </a:lnSpc>
              <a:spcBef>
                <a:spcPts val="0"/>
              </a:spcBef>
              <a:spcAft>
                <a:spcPts val="0"/>
              </a:spcAft>
              <a:buSzPts val="2400"/>
              <a:buChar char="■"/>
              <a:defRPr sz="2400"/>
            </a:lvl9pPr>
          </a:lstStyle>
          <a:p/>
        </p:txBody>
      </p:sp>
      <p:sp>
        <p:nvSpPr>
          <p:cNvPr id="949" name="Google Shape;949;g39c1a85cac3_0_376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50" name="Shape 950"/>
        <p:cNvGrpSpPr/>
        <p:nvPr/>
      </p:nvGrpSpPr>
      <p:grpSpPr>
        <a:xfrm>
          <a:off x="0" y="0"/>
          <a:ext cx="0" cy="0"/>
          <a:chOff x="0" y="0"/>
          <a:chExt cx="0" cy="0"/>
        </a:xfrm>
      </p:grpSpPr>
      <p:sp>
        <p:nvSpPr>
          <p:cNvPr id="951" name="Google Shape;951;g39c1a85cac3_0_376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4800"/>
              <a:buChar char="●"/>
              <a:defRPr sz="4800"/>
            </a:lvl1pPr>
            <a:lvl2pPr lvl="1" algn="l">
              <a:lnSpc>
                <a:spcPct val="115000"/>
              </a:lnSpc>
              <a:spcBef>
                <a:spcPts val="0"/>
              </a:spcBef>
              <a:spcAft>
                <a:spcPts val="0"/>
              </a:spcAft>
              <a:buSzPts val="4800"/>
              <a:buChar char="○"/>
              <a:defRPr sz="4800"/>
            </a:lvl2pPr>
            <a:lvl3pPr lvl="2" algn="l">
              <a:lnSpc>
                <a:spcPct val="115000"/>
              </a:lnSpc>
              <a:spcBef>
                <a:spcPts val="0"/>
              </a:spcBef>
              <a:spcAft>
                <a:spcPts val="0"/>
              </a:spcAft>
              <a:buSzPts val="4800"/>
              <a:buChar char="■"/>
              <a:defRPr sz="4800"/>
            </a:lvl3pPr>
            <a:lvl4pPr lvl="3" algn="l">
              <a:lnSpc>
                <a:spcPct val="115000"/>
              </a:lnSpc>
              <a:spcBef>
                <a:spcPts val="0"/>
              </a:spcBef>
              <a:spcAft>
                <a:spcPts val="0"/>
              </a:spcAft>
              <a:buSzPts val="4800"/>
              <a:buChar char="●"/>
              <a:defRPr sz="4800"/>
            </a:lvl4pPr>
            <a:lvl5pPr lvl="4" algn="l">
              <a:lnSpc>
                <a:spcPct val="115000"/>
              </a:lnSpc>
              <a:spcBef>
                <a:spcPts val="0"/>
              </a:spcBef>
              <a:spcAft>
                <a:spcPts val="0"/>
              </a:spcAft>
              <a:buSzPts val="4800"/>
              <a:buChar char="○"/>
              <a:defRPr sz="4800"/>
            </a:lvl5pPr>
            <a:lvl6pPr lvl="5" algn="l">
              <a:lnSpc>
                <a:spcPct val="115000"/>
              </a:lnSpc>
              <a:spcBef>
                <a:spcPts val="0"/>
              </a:spcBef>
              <a:spcAft>
                <a:spcPts val="0"/>
              </a:spcAft>
              <a:buSzPts val="4800"/>
              <a:buChar char="■"/>
              <a:defRPr sz="4800"/>
            </a:lvl6pPr>
            <a:lvl7pPr lvl="6" algn="l">
              <a:lnSpc>
                <a:spcPct val="115000"/>
              </a:lnSpc>
              <a:spcBef>
                <a:spcPts val="0"/>
              </a:spcBef>
              <a:spcAft>
                <a:spcPts val="0"/>
              </a:spcAft>
              <a:buSzPts val="4800"/>
              <a:buChar char="●"/>
              <a:defRPr sz="4800"/>
            </a:lvl7pPr>
            <a:lvl8pPr lvl="7" algn="l">
              <a:lnSpc>
                <a:spcPct val="115000"/>
              </a:lnSpc>
              <a:spcBef>
                <a:spcPts val="0"/>
              </a:spcBef>
              <a:spcAft>
                <a:spcPts val="0"/>
              </a:spcAft>
              <a:buSzPts val="4800"/>
              <a:buChar char="○"/>
              <a:defRPr sz="4800"/>
            </a:lvl8pPr>
            <a:lvl9pPr lvl="8" algn="l">
              <a:lnSpc>
                <a:spcPct val="115000"/>
              </a:lnSpc>
              <a:spcBef>
                <a:spcPts val="0"/>
              </a:spcBef>
              <a:spcAft>
                <a:spcPts val="0"/>
              </a:spcAft>
              <a:buSzPts val="4800"/>
              <a:buChar char="■"/>
              <a:defRPr sz="4800"/>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952" name="Shape 952"/>
        <p:cNvGrpSpPr/>
        <p:nvPr/>
      </p:nvGrpSpPr>
      <p:grpSpPr>
        <a:xfrm>
          <a:off x="0" y="0"/>
          <a:ext cx="0" cy="0"/>
          <a:chOff x="0" y="0"/>
          <a:chExt cx="0" cy="0"/>
        </a:xfrm>
      </p:grpSpPr>
      <p:sp>
        <p:nvSpPr>
          <p:cNvPr id="953" name="Google Shape;953;g39c1a85cac3_0_376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4200"/>
              <a:buChar char="●"/>
              <a:defRPr sz="4200"/>
            </a:lvl1pPr>
            <a:lvl2pPr lvl="1" algn="ctr">
              <a:lnSpc>
                <a:spcPct val="115000"/>
              </a:lnSpc>
              <a:spcBef>
                <a:spcPts val="0"/>
              </a:spcBef>
              <a:spcAft>
                <a:spcPts val="0"/>
              </a:spcAft>
              <a:buSzPts val="4200"/>
              <a:buChar char="○"/>
              <a:defRPr sz="4200"/>
            </a:lvl2pPr>
            <a:lvl3pPr lvl="2" algn="ctr">
              <a:lnSpc>
                <a:spcPct val="115000"/>
              </a:lnSpc>
              <a:spcBef>
                <a:spcPts val="0"/>
              </a:spcBef>
              <a:spcAft>
                <a:spcPts val="0"/>
              </a:spcAft>
              <a:buSzPts val="4200"/>
              <a:buChar char="■"/>
              <a:defRPr sz="4200"/>
            </a:lvl3pPr>
            <a:lvl4pPr lvl="3" algn="ctr">
              <a:lnSpc>
                <a:spcPct val="115000"/>
              </a:lnSpc>
              <a:spcBef>
                <a:spcPts val="0"/>
              </a:spcBef>
              <a:spcAft>
                <a:spcPts val="0"/>
              </a:spcAft>
              <a:buSzPts val="4200"/>
              <a:buChar char="●"/>
              <a:defRPr sz="4200"/>
            </a:lvl4pPr>
            <a:lvl5pPr lvl="4" algn="ctr">
              <a:lnSpc>
                <a:spcPct val="115000"/>
              </a:lnSpc>
              <a:spcBef>
                <a:spcPts val="0"/>
              </a:spcBef>
              <a:spcAft>
                <a:spcPts val="0"/>
              </a:spcAft>
              <a:buSzPts val="4200"/>
              <a:buChar char="○"/>
              <a:defRPr sz="4200"/>
            </a:lvl5pPr>
            <a:lvl6pPr lvl="5" algn="ctr">
              <a:lnSpc>
                <a:spcPct val="115000"/>
              </a:lnSpc>
              <a:spcBef>
                <a:spcPts val="0"/>
              </a:spcBef>
              <a:spcAft>
                <a:spcPts val="0"/>
              </a:spcAft>
              <a:buSzPts val="4200"/>
              <a:buChar char="■"/>
              <a:defRPr sz="4200"/>
            </a:lvl6pPr>
            <a:lvl7pPr lvl="6" algn="ctr">
              <a:lnSpc>
                <a:spcPct val="115000"/>
              </a:lnSpc>
              <a:spcBef>
                <a:spcPts val="0"/>
              </a:spcBef>
              <a:spcAft>
                <a:spcPts val="0"/>
              </a:spcAft>
              <a:buSzPts val="4200"/>
              <a:buChar char="●"/>
              <a:defRPr sz="4200"/>
            </a:lvl7pPr>
            <a:lvl8pPr lvl="7" algn="ctr">
              <a:lnSpc>
                <a:spcPct val="115000"/>
              </a:lnSpc>
              <a:spcBef>
                <a:spcPts val="0"/>
              </a:spcBef>
              <a:spcAft>
                <a:spcPts val="0"/>
              </a:spcAft>
              <a:buSzPts val="4200"/>
              <a:buChar char="○"/>
              <a:defRPr sz="4200"/>
            </a:lvl8pPr>
            <a:lvl9pPr lvl="8" algn="ctr">
              <a:lnSpc>
                <a:spcPct val="115000"/>
              </a:lnSpc>
              <a:spcBef>
                <a:spcPts val="0"/>
              </a:spcBef>
              <a:spcAft>
                <a:spcPts val="0"/>
              </a:spcAft>
              <a:buSzPts val="4200"/>
              <a:buChar char="■"/>
              <a:defRPr sz="4200"/>
            </a:lvl9pPr>
          </a:lstStyle>
          <a:p/>
        </p:txBody>
      </p:sp>
      <p:sp>
        <p:nvSpPr>
          <p:cNvPr id="954" name="Google Shape;954;g39c1a85cac3_0_376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100"/>
              <a:buNone/>
              <a:defRPr sz="2100"/>
            </a:lvl1pPr>
            <a:lvl2pPr lvl="1" algn="ctr">
              <a:lnSpc>
                <a:spcPct val="115000"/>
              </a:lnSpc>
              <a:spcBef>
                <a:spcPts val="0"/>
              </a:spcBef>
              <a:spcAft>
                <a:spcPts val="0"/>
              </a:spcAft>
              <a:buSzPts val="2100"/>
              <a:buNone/>
              <a:defRPr sz="2100"/>
            </a:lvl2pPr>
            <a:lvl3pPr lvl="2" algn="ctr">
              <a:lnSpc>
                <a:spcPct val="115000"/>
              </a:lnSpc>
              <a:spcBef>
                <a:spcPts val="0"/>
              </a:spcBef>
              <a:spcAft>
                <a:spcPts val="0"/>
              </a:spcAft>
              <a:buSzPts val="2100"/>
              <a:buNone/>
              <a:defRPr sz="2100"/>
            </a:lvl3pPr>
            <a:lvl4pPr lvl="3" algn="ctr">
              <a:lnSpc>
                <a:spcPct val="115000"/>
              </a:lnSpc>
              <a:spcBef>
                <a:spcPts val="0"/>
              </a:spcBef>
              <a:spcAft>
                <a:spcPts val="0"/>
              </a:spcAft>
              <a:buSzPts val="2100"/>
              <a:buNone/>
              <a:defRPr sz="2100"/>
            </a:lvl4pPr>
            <a:lvl5pPr lvl="4" algn="ctr">
              <a:lnSpc>
                <a:spcPct val="115000"/>
              </a:lnSpc>
              <a:spcBef>
                <a:spcPts val="0"/>
              </a:spcBef>
              <a:spcAft>
                <a:spcPts val="0"/>
              </a:spcAft>
              <a:buSzPts val="2100"/>
              <a:buNone/>
              <a:defRPr sz="2100"/>
            </a:lvl5pPr>
            <a:lvl6pPr lvl="5" algn="ctr">
              <a:lnSpc>
                <a:spcPct val="115000"/>
              </a:lnSpc>
              <a:spcBef>
                <a:spcPts val="0"/>
              </a:spcBef>
              <a:spcAft>
                <a:spcPts val="0"/>
              </a:spcAft>
              <a:buSzPts val="2100"/>
              <a:buNone/>
              <a:defRPr sz="2100"/>
            </a:lvl6pPr>
            <a:lvl7pPr lvl="6" algn="ctr">
              <a:lnSpc>
                <a:spcPct val="115000"/>
              </a:lnSpc>
              <a:spcBef>
                <a:spcPts val="0"/>
              </a:spcBef>
              <a:spcAft>
                <a:spcPts val="0"/>
              </a:spcAft>
              <a:buSzPts val="2100"/>
              <a:buNone/>
              <a:defRPr sz="2100"/>
            </a:lvl7pPr>
            <a:lvl8pPr lvl="7" algn="ctr">
              <a:lnSpc>
                <a:spcPct val="115000"/>
              </a:lnSpc>
              <a:spcBef>
                <a:spcPts val="0"/>
              </a:spcBef>
              <a:spcAft>
                <a:spcPts val="0"/>
              </a:spcAft>
              <a:buSzPts val="2100"/>
              <a:buNone/>
              <a:defRPr sz="2100"/>
            </a:lvl8pPr>
            <a:lvl9pPr lvl="8" algn="ctr">
              <a:lnSpc>
                <a:spcPct val="115000"/>
              </a:lnSpc>
              <a:spcBef>
                <a:spcPts val="0"/>
              </a:spcBef>
              <a:spcAft>
                <a:spcPts val="0"/>
              </a:spcAft>
              <a:buSzPts val="2100"/>
              <a:buNone/>
              <a:defRPr sz="2100"/>
            </a:lvl9pPr>
          </a:lstStyle>
          <a:p/>
        </p:txBody>
      </p:sp>
      <p:sp>
        <p:nvSpPr>
          <p:cNvPr id="955" name="Google Shape;955;g39c1a85cac3_0_376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956" name="Shape 956"/>
        <p:cNvGrpSpPr/>
        <p:nvPr/>
      </p:nvGrpSpPr>
      <p:grpSpPr>
        <a:xfrm>
          <a:off x="0" y="0"/>
          <a:ext cx="0" cy="0"/>
          <a:chOff x="0" y="0"/>
          <a:chExt cx="0" cy="0"/>
        </a:xfrm>
      </p:grpSpPr>
      <p:sp>
        <p:nvSpPr>
          <p:cNvPr id="957" name="Google Shape;957;g39c1a85cac3_0_377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15000"/>
              </a:lnSpc>
              <a:spcBef>
                <a:spcPts val="0"/>
              </a:spcBef>
              <a:spcAft>
                <a:spcPts val="0"/>
              </a:spcAft>
              <a:buSzPts val="1000"/>
              <a:buNone/>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958" name="Shape 958"/>
        <p:cNvGrpSpPr/>
        <p:nvPr/>
      </p:nvGrpSpPr>
      <p:grpSpPr>
        <a:xfrm>
          <a:off x="0" y="0"/>
          <a:ext cx="0" cy="0"/>
          <a:chOff x="0" y="0"/>
          <a:chExt cx="0" cy="0"/>
        </a:xfrm>
      </p:grpSpPr>
      <p:sp>
        <p:nvSpPr>
          <p:cNvPr id="959" name="Google Shape;959;g39c1a85cac3_0_3775"/>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spAutoFit/>
          </a:bodyPr>
          <a:lstStyle>
            <a:lvl1pPr lvl="0" algn="ctr">
              <a:lnSpc>
                <a:spcPct val="90000"/>
              </a:lnSpc>
              <a:spcBef>
                <a:spcPts val="0"/>
              </a:spcBef>
              <a:spcAft>
                <a:spcPts val="0"/>
              </a:spcAft>
              <a:buSzPts val="12000"/>
              <a:buChar char="●"/>
              <a:defRPr sz="12000"/>
            </a:lvl1pPr>
            <a:lvl2pPr lvl="1" algn="ctr">
              <a:lnSpc>
                <a:spcPct val="115000"/>
              </a:lnSpc>
              <a:spcBef>
                <a:spcPts val="0"/>
              </a:spcBef>
              <a:spcAft>
                <a:spcPts val="0"/>
              </a:spcAft>
              <a:buSzPts val="12000"/>
              <a:buChar char="○"/>
              <a:defRPr sz="12000"/>
            </a:lvl2pPr>
            <a:lvl3pPr lvl="2" algn="ctr">
              <a:lnSpc>
                <a:spcPct val="115000"/>
              </a:lnSpc>
              <a:spcBef>
                <a:spcPts val="0"/>
              </a:spcBef>
              <a:spcAft>
                <a:spcPts val="0"/>
              </a:spcAft>
              <a:buSzPts val="12000"/>
              <a:buChar char="■"/>
              <a:defRPr sz="12000"/>
            </a:lvl3pPr>
            <a:lvl4pPr lvl="3" algn="ctr">
              <a:lnSpc>
                <a:spcPct val="115000"/>
              </a:lnSpc>
              <a:spcBef>
                <a:spcPts val="0"/>
              </a:spcBef>
              <a:spcAft>
                <a:spcPts val="0"/>
              </a:spcAft>
              <a:buSzPts val="12000"/>
              <a:buChar char="●"/>
              <a:defRPr sz="12000"/>
            </a:lvl4pPr>
            <a:lvl5pPr lvl="4" algn="ctr">
              <a:lnSpc>
                <a:spcPct val="115000"/>
              </a:lnSpc>
              <a:spcBef>
                <a:spcPts val="0"/>
              </a:spcBef>
              <a:spcAft>
                <a:spcPts val="0"/>
              </a:spcAft>
              <a:buSzPts val="12000"/>
              <a:buChar char="○"/>
              <a:defRPr sz="12000"/>
            </a:lvl5pPr>
            <a:lvl6pPr lvl="5" algn="ctr">
              <a:lnSpc>
                <a:spcPct val="115000"/>
              </a:lnSpc>
              <a:spcBef>
                <a:spcPts val="0"/>
              </a:spcBef>
              <a:spcAft>
                <a:spcPts val="0"/>
              </a:spcAft>
              <a:buSzPts val="12000"/>
              <a:buChar char="■"/>
              <a:defRPr sz="12000"/>
            </a:lvl6pPr>
            <a:lvl7pPr lvl="6" algn="ctr">
              <a:lnSpc>
                <a:spcPct val="115000"/>
              </a:lnSpc>
              <a:spcBef>
                <a:spcPts val="0"/>
              </a:spcBef>
              <a:spcAft>
                <a:spcPts val="0"/>
              </a:spcAft>
              <a:buSzPts val="12000"/>
              <a:buChar char="●"/>
              <a:defRPr sz="12000"/>
            </a:lvl7pPr>
            <a:lvl8pPr lvl="7" algn="ctr">
              <a:lnSpc>
                <a:spcPct val="115000"/>
              </a:lnSpc>
              <a:spcBef>
                <a:spcPts val="0"/>
              </a:spcBef>
              <a:spcAft>
                <a:spcPts val="0"/>
              </a:spcAft>
              <a:buSzPts val="12000"/>
              <a:buChar char="○"/>
              <a:defRPr sz="12000"/>
            </a:lvl8pPr>
            <a:lvl9pPr lvl="8" algn="ctr">
              <a:lnSpc>
                <a:spcPct val="115000"/>
              </a:lnSpc>
              <a:spcBef>
                <a:spcPts val="0"/>
              </a:spcBef>
              <a:spcAft>
                <a:spcPts val="0"/>
              </a:spcAft>
              <a:buSzPts val="12000"/>
              <a:buChar char="■"/>
              <a:defRPr sz="12000"/>
            </a:lvl9pPr>
          </a:lstStyle>
          <a:p/>
        </p:txBody>
      </p:sp>
      <p:sp>
        <p:nvSpPr>
          <p:cNvPr id="960" name="Google Shape;960;g39c1a85cac3_0_377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292100" lvl="0" marL="457200" algn="ctr">
              <a:lnSpc>
                <a:spcPct val="115000"/>
              </a:lnSpc>
              <a:spcBef>
                <a:spcPts val="0"/>
              </a:spcBef>
              <a:spcAft>
                <a:spcPts val="0"/>
              </a:spcAft>
              <a:buSzPts val="1000"/>
              <a:buChar char="●"/>
              <a:defRPr/>
            </a:lvl1pPr>
            <a:lvl2pPr indent="-292100" lvl="1" marL="914400" algn="ctr">
              <a:lnSpc>
                <a:spcPct val="115000"/>
              </a:lnSpc>
              <a:spcBef>
                <a:spcPts val="0"/>
              </a:spcBef>
              <a:spcAft>
                <a:spcPts val="0"/>
              </a:spcAft>
              <a:buSzPts val="1000"/>
              <a:buChar char="○"/>
              <a:defRPr/>
            </a:lvl2pPr>
            <a:lvl3pPr indent="-292100" lvl="2" marL="1371600" algn="ctr">
              <a:lnSpc>
                <a:spcPct val="115000"/>
              </a:lnSpc>
              <a:spcBef>
                <a:spcPts val="0"/>
              </a:spcBef>
              <a:spcAft>
                <a:spcPts val="0"/>
              </a:spcAft>
              <a:buSzPts val="1000"/>
              <a:buChar char="■"/>
              <a:defRPr/>
            </a:lvl3pPr>
            <a:lvl4pPr indent="-292100" lvl="3" marL="1828800" algn="ctr">
              <a:lnSpc>
                <a:spcPct val="115000"/>
              </a:lnSpc>
              <a:spcBef>
                <a:spcPts val="0"/>
              </a:spcBef>
              <a:spcAft>
                <a:spcPts val="0"/>
              </a:spcAft>
              <a:buSzPts val="1000"/>
              <a:buChar char="●"/>
              <a:defRPr/>
            </a:lvl4pPr>
            <a:lvl5pPr indent="-292100" lvl="4" marL="2286000" algn="ctr">
              <a:lnSpc>
                <a:spcPct val="115000"/>
              </a:lnSpc>
              <a:spcBef>
                <a:spcPts val="0"/>
              </a:spcBef>
              <a:spcAft>
                <a:spcPts val="0"/>
              </a:spcAft>
              <a:buSzPts val="1000"/>
              <a:buChar char="○"/>
              <a:defRPr/>
            </a:lvl5pPr>
            <a:lvl6pPr indent="-292100" lvl="5" marL="2743200" algn="ctr">
              <a:lnSpc>
                <a:spcPct val="115000"/>
              </a:lnSpc>
              <a:spcBef>
                <a:spcPts val="0"/>
              </a:spcBef>
              <a:spcAft>
                <a:spcPts val="0"/>
              </a:spcAft>
              <a:buSzPts val="1000"/>
              <a:buChar char="■"/>
              <a:defRPr/>
            </a:lvl6pPr>
            <a:lvl7pPr indent="-292100" lvl="6" marL="3200400" algn="ctr">
              <a:lnSpc>
                <a:spcPct val="115000"/>
              </a:lnSpc>
              <a:spcBef>
                <a:spcPts val="0"/>
              </a:spcBef>
              <a:spcAft>
                <a:spcPts val="0"/>
              </a:spcAft>
              <a:buSzPts val="1000"/>
              <a:buChar char="●"/>
              <a:defRPr/>
            </a:lvl7pPr>
            <a:lvl8pPr indent="-292100" lvl="7" marL="3657600" algn="ctr">
              <a:lnSpc>
                <a:spcPct val="115000"/>
              </a:lnSpc>
              <a:spcBef>
                <a:spcPts val="0"/>
              </a:spcBef>
              <a:spcAft>
                <a:spcPts val="0"/>
              </a:spcAft>
              <a:buSzPts val="1000"/>
              <a:buChar char="○"/>
              <a:defRPr/>
            </a:lvl8pPr>
            <a:lvl9pPr indent="-292100" lvl="8" marL="4114800" algn="ctr">
              <a:lnSpc>
                <a:spcPct val="115000"/>
              </a:lnSpc>
              <a:spcBef>
                <a:spcPts val="0"/>
              </a:spcBef>
              <a:spcAft>
                <a:spcPts val="0"/>
              </a:spcAft>
              <a:buSzPts val="1000"/>
              <a:buChar char="■"/>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961" name="Shape 961"/>
        <p:cNvGrpSpPr/>
        <p:nvPr/>
      </p:nvGrpSpPr>
      <p:grpSpPr>
        <a:xfrm>
          <a:off x="0" y="0"/>
          <a:ext cx="0" cy="0"/>
          <a:chOff x="0" y="0"/>
          <a:chExt cx="0" cy="0"/>
        </a:xfrm>
      </p:grpSpPr>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962" name="Shape 962"/>
        <p:cNvGrpSpPr/>
        <p:nvPr/>
      </p:nvGrpSpPr>
      <p:grpSpPr>
        <a:xfrm>
          <a:off x="0" y="0"/>
          <a:ext cx="0" cy="0"/>
          <a:chOff x="0" y="0"/>
          <a:chExt cx="0" cy="0"/>
        </a:xfrm>
      </p:grpSpPr>
      <p:sp>
        <p:nvSpPr>
          <p:cNvPr id="963" name="Google Shape;963;g39c1a85cac3_0_3779"/>
          <p:cNvSpPr txBox="1"/>
          <p:nvPr>
            <p:ph type="title"/>
          </p:nvPr>
        </p:nvSpPr>
        <p:spPr>
          <a:xfrm>
            <a:off x="677325" y="1832775"/>
            <a:ext cx="3217200" cy="1484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4200"/>
              <a:buNone/>
              <a:defRPr sz="42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64" name="Google Shape;964;g39c1a85cac3_0_3779"/>
          <p:cNvSpPr txBox="1"/>
          <p:nvPr>
            <p:ph idx="1" type="subTitle"/>
          </p:nvPr>
        </p:nvSpPr>
        <p:spPr>
          <a:xfrm>
            <a:off x="4406650" y="39375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65" name="Google Shape;965;g39c1a85cac3_0_3779"/>
          <p:cNvSpPr txBox="1"/>
          <p:nvPr>
            <p:ph idx="2" type="subTitle"/>
          </p:nvPr>
        </p:nvSpPr>
        <p:spPr>
          <a:xfrm>
            <a:off x="4406650" y="115170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66" name="Google Shape;966;g39c1a85cac3_0_3779"/>
          <p:cNvSpPr txBox="1"/>
          <p:nvPr>
            <p:ph idx="3" type="subTitle"/>
          </p:nvPr>
        </p:nvSpPr>
        <p:spPr>
          <a:xfrm>
            <a:off x="4406650" y="342557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67" name="Google Shape;967;g39c1a85cac3_0_3779"/>
          <p:cNvSpPr txBox="1"/>
          <p:nvPr>
            <p:ph idx="4" type="subTitle"/>
          </p:nvPr>
        </p:nvSpPr>
        <p:spPr>
          <a:xfrm>
            <a:off x="4406650" y="1909660"/>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68" name="Google Shape;968;g39c1a85cac3_0_3779"/>
          <p:cNvSpPr txBox="1"/>
          <p:nvPr>
            <p:ph idx="5" type="subTitle"/>
          </p:nvPr>
        </p:nvSpPr>
        <p:spPr>
          <a:xfrm>
            <a:off x="4406650" y="418352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69" name="Google Shape;969;g39c1a85cac3_0_3779"/>
          <p:cNvSpPr txBox="1"/>
          <p:nvPr>
            <p:ph idx="6" type="subTitle"/>
          </p:nvPr>
        </p:nvSpPr>
        <p:spPr>
          <a:xfrm>
            <a:off x="4406650" y="2667615"/>
            <a:ext cx="44097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1">
  <p:cSld name="BLANK_1_1_1_1_1_1_1_1_1_1_1_1_1_1_2">
    <p:spTree>
      <p:nvGrpSpPr>
        <p:cNvPr id="107" name="Shape 107"/>
        <p:cNvGrpSpPr/>
        <p:nvPr/>
      </p:nvGrpSpPr>
      <p:grpSpPr>
        <a:xfrm>
          <a:off x="0" y="0"/>
          <a:ext cx="0" cy="0"/>
          <a:chOff x="0" y="0"/>
          <a:chExt cx="0" cy="0"/>
        </a:xfrm>
      </p:grpSpPr>
      <p:cxnSp>
        <p:nvCxnSpPr>
          <p:cNvPr id="108" name="Google Shape;108;p19"/>
          <p:cNvCxnSpPr/>
          <p:nvPr/>
        </p:nvCxnSpPr>
        <p:spPr>
          <a:xfrm>
            <a:off x="9023250" y="1200"/>
            <a:ext cx="0" cy="5143500"/>
          </a:xfrm>
          <a:prstGeom prst="straightConnector1">
            <a:avLst/>
          </a:prstGeom>
          <a:noFill/>
          <a:ln cap="flat" cmpd="sng" w="9525">
            <a:solidFill>
              <a:schemeClr val="dk2"/>
            </a:solidFill>
            <a:prstDash val="solid"/>
            <a:round/>
            <a:headEnd len="sm" w="sm" type="none"/>
            <a:tailEnd len="sm" w="sm" type="none"/>
          </a:ln>
        </p:spPr>
      </p:cxnSp>
      <p:sp>
        <p:nvSpPr>
          <p:cNvPr id="109" name="Google Shape;109;p19"/>
          <p:cNvSpPr txBox="1"/>
          <p:nvPr>
            <p:ph idx="1" type="subTitle"/>
          </p:nvPr>
        </p:nvSpPr>
        <p:spPr>
          <a:xfrm>
            <a:off x="984950" y="3865575"/>
            <a:ext cx="416700" cy="3936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accent6"/>
                </a:solidFill>
              </a:defRPr>
            </a:lvl1pPr>
            <a:lvl2pPr lvl="1" algn="l">
              <a:lnSpc>
                <a:spcPct val="115000"/>
              </a:lnSpc>
              <a:spcBef>
                <a:spcPts val="0"/>
              </a:spcBef>
              <a:spcAft>
                <a:spcPts val="0"/>
              </a:spcAft>
              <a:buClr>
                <a:schemeClr val="accent6"/>
              </a:buClr>
              <a:buSzPts val="1400"/>
              <a:buNone/>
              <a:defRPr>
                <a:solidFill>
                  <a:schemeClr val="accent6"/>
                </a:solidFill>
              </a:defRPr>
            </a:lvl2pPr>
            <a:lvl3pPr lvl="2" algn="l">
              <a:lnSpc>
                <a:spcPct val="115000"/>
              </a:lnSpc>
              <a:spcBef>
                <a:spcPts val="0"/>
              </a:spcBef>
              <a:spcAft>
                <a:spcPts val="0"/>
              </a:spcAft>
              <a:buClr>
                <a:schemeClr val="accent6"/>
              </a:buClr>
              <a:buSzPts val="1400"/>
              <a:buNone/>
              <a:defRPr>
                <a:solidFill>
                  <a:schemeClr val="accent6"/>
                </a:solidFill>
              </a:defRPr>
            </a:lvl3pPr>
            <a:lvl4pPr lvl="3" algn="l">
              <a:lnSpc>
                <a:spcPct val="115000"/>
              </a:lnSpc>
              <a:spcBef>
                <a:spcPts val="0"/>
              </a:spcBef>
              <a:spcAft>
                <a:spcPts val="0"/>
              </a:spcAft>
              <a:buClr>
                <a:schemeClr val="accent6"/>
              </a:buClr>
              <a:buSzPts val="1400"/>
              <a:buNone/>
              <a:defRPr>
                <a:solidFill>
                  <a:schemeClr val="accent6"/>
                </a:solidFill>
              </a:defRPr>
            </a:lvl4pPr>
            <a:lvl5pPr lvl="4" algn="l">
              <a:lnSpc>
                <a:spcPct val="115000"/>
              </a:lnSpc>
              <a:spcBef>
                <a:spcPts val="0"/>
              </a:spcBef>
              <a:spcAft>
                <a:spcPts val="0"/>
              </a:spcAft>
              <a:buClr>
                <a:schemeClr val="accent6"/>
              </a:buClr>
              <a:buSzPts val="1400"/>
              <a:buNone/>
              <a:defRPr>
                <a:solidFill>
                  <a:schemeClr val="accent6"/>
                </a:solidFill>
              </a:defRPr>
            </a:lvl5pPr>
            <a:lvl6pPr lvl="5" algn="l">
              <a:lnSpc>
                <a:spcPct val="115000"/>
              </a:lnSpc>
              <a:spcBef>
                <a:spcPts val="0"/>
              </a:spcBef>
              <a:spcAft>
                <a:spcPts val="0"/>
              </a:spcAft>
              <a:buClr>
                <a:schemeClr val="accent6"/>
              </a:buClr>
              <a:buSzPts val="1400"/>
              <a:buNone/>
              <a:defRPr>
                <a:solidFill>
                  <a:schemeClr val="accent6"/>
                </a:solidFill>
              </a:defRPr>
            </a:lvl6pPr>
            <a:lvl7pPr lvl="6" algn="l">
              <a:lnSpc>
                <a:spcPct val="115000"/>
              </a:lnSpc>
              <a:spcBef>
                <a:spcPts val="0"/>
              </a:spcBef>
              <a:spcAft>
                <a:spcPts val="0"/>
              </a:spcAft>
              <a:buClr>
                <a:schemeClr val="accent6"/>
              </a:buClr>
              <a:buSzPts val="1400"/>
              <a:buNone/>
              <a:defRPr>
                <a:solidFill>
                  <a:schemeClr val="accent6"/>
                </a:solidFill>
              </a:defRPr>
            </a:lvl7pPr>
            <a:lvl8pPr lvl="7" algn="l">
              <a:lnSpc>
                <a:spcPct val="115000"/>
              </a:lnSpc>
              <a:spcBef>
                <a:spcPts val="0"/>
              </a:spcBef>
              <a:spcAft>
                <a:spcPts val="0"/>
              </a:spcAft>
              <a:buClr>
                <a:schemeClr val="accent6"/>
              </a:buClr>
              <a:buSzPts val="1400"/>
              <a:buNone/>
              <a:defRPr>
                <a:solidFill>
                  <a:schemeClr val="accent6"/>
                </a:solidFill>
              </a:defRPr>
            </a:lvl8pPr>
            <a:lvl9pPr lvl="8" algn="l">
              <a:lnSpc>
                <a:spcPct val="115000"/>
              </a:lnSpc>
              <a:spcBef>
                <a:spcPts val="0"/>
              </a:spcBef>
              <a:spcAft>
                <a:spcPts val="0"/>
              </a:spcAft>
              <a:buClr>
                <a:schemeClr val="accent6"/>
              </a:buClr>
              <a:buSzPts val="1400"/>
              <a:buNone/>
              <a:defRPr>
                <a:solidFill>
                  <a:schemeClr val="accent6"/>
                </a:solidFill>
              </a:defRPr>
            </a:lvl9pPr>
          </a:lstStyle>
          <a:p/>
        </p:txBody>
      </p:sp>
      <p:sp>
        <p:nvSpPr>
          <p:cNvPr id="110" name="Google Shape;110;p19"/>
          <p:cNvSpPr txBox="1"/>
          <p:nvPr>
            <p:ph idx="2" type="subTitle"/>
          </p:nvPr>
        </p:nvSpPr>
        <p:spPr>
          <a:xfrm>
            <a:off x="984950" y="2584425"/>
            <a:ext cx="416700" cy="393600"/>
          </a:xfrm>
          <a:prstGeom prst="rect">
            <a:avLst/>
          </a:prstGeom>
          <a:solidFill>
            <a:schemeClr val="lt2"/>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11" name="Google Shape;111;p19"/>
          <p:cNvSpPr txBox="1"/>
          <p:nvPr>
            <p:ph type="title"/>
          </p:nvPr>
        </p:nvSpPr>
        <p:spPr>
          <a:xfrm>
            <a:off x="139700" y="228600"/>
            <a:ext cx="6480300" cy="587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2400"/>
              <a:buNone/>
              <a:defRPr/>
            </a:lvl1pPr>
            <a:lvl2pPr lvl="1" algn="l">
              <a:lnSpc>
                <a:spcPct val="115000"/>
              </a:lnSpc>
              <a:spcBef>
                <a:spcPts val="0"/>
              </a:spcBef>
              <a:spcAft>
                <a:spcPts val="0"/>
              </a:spcAft>
              <a:buSzPts val="3000"/>
              <a:buNone/>
              <a:defRPr sz="3000">
                <a:latin typeface="Poppins SemiBold"/>
                <a:ea typeface="Poppins SemiBold"/>
                <a:cs typeface="Poppins SemiBold"/>
                <a:sym typeface="Poppins SemiBold"/>
              </a:defRPr>
            </a:lvl2pPr>
            <a:lvl3pPr lvl="2" algn="l">
              <a:lnSpc>
                <a:spcPct val="115000"/>
              </a:lnSpc>
              <a:spcBef>
                <a:spcPts val="0"/>
              </a:spcBef>
              <a:spcAft>
                <a:spcPts val="0"/>
              </a:spcAft>
              <a:buSzPts val="3000"/>
              <a:buNone/>
              <a:defRPr sz="3000">
                <a:latin typeface="Poppins SemiBold"/>
                <a:ea typeface="Poppins SemiBold"/>
                <a:cs typeface="Poppins SemiBold"/>
                <a:sym typeface="Poppins SemiBold"/>
              </a:defRPr>
            </a:lvl3pPr>
            <a:lvl4pPr lvl="3" algn="l">
              <a:lnSpc>
                <a:spcPct val="115000"/>
              </a:lnSpc>
              <a:spcBef>
                <a:spcPts val="0"/>
              </a:spcBef>
              <a:spcAft>
                <a:spcPts val="0"/>
              </a:spcAft>
              <a:buSzPts val="3000"/>
              <a:buNone/>
              <a:defRPr sz="3000">
                <a:latin typeface="Poppins SemiBold"/>
                <a:ea typeface="Poppins SemiBold"/>
                <a:cs typeface="Poppins SemiBold"/>
                <a:sym typeface="Poppins SemiBold"/>
              </a:defRPr>
            </a:lvl4pPr>
            <a:lvl5pPr lvl="4" algn="l">
              <a:lnSpc>
                <a:spcPct val="115000"/>
              </a:lnSpc>
              <a:spcBef>
                <a:spcPts val="0"/>
              </a:spcBef>
              <a:spcAft>
                <a:spcPts val="0"/>
              </a:spcAft>
              <a:buSzPts val="3000"/>
              <a:buNone/>
              <a:defRPr sz="3000">
                <a:latin typeface="Poppins SemiBold"/>
                <a:ea typeface="Poppins SemiBold"/>
                <a:cs typeface="Poppins SemiBold"/>
                <a:sym typeface="Poppins SemiBold"/>
              </a:defRPr>
            </a:lvl5pPr>
            <a:lvl6pPr lvl="5" algn="l">
              <a:lnSpc>
                <a:spcPct val="115000"/>
              </a:lnSpc>
              <a:spcBef>
                <a:spcPts val="0"/>
              </a:spcBef>
              <a:spcAft>
                <a:spcPts val="0"/>
              </a:spcAft>
              <a:buSzPts val="3000"/>
              <a:buNone/>
              <a:defRPr sz="3000">
                <a:latin typeface="Poppins SemiBold"/>
                <a:ea typeface="Poppins SemiBold"/>
                <a:cs typeface="Poppins SemiBold"/>
                <a:sym typeface="Poppins SemiBold"/>
              </a:defRPr>
            </a:lvl6pPr>
            <a:lvl7pPr lvl="6" algn="l">
              <a:lnSpc>
                <a:spcPct val="115000"/>
              </a:lnSpc>
              <a:spcBef>
                <a:spcPts val="0"/>
              </a:spcBef>
              <a:spcAft>
                <a:spcPts val="0"/>
              </a:spcAft>
              <a:buSzPts val="3000"/>
              <a:buNone/>
              <a:defRPr sz="3000">
                <a:latin typeface="Poppins SemiBold"/>
                <a:ea typeface="Poppins SemiBold"/>
                <a:cs typeface="Poppins SemiBold"/>
                <a:sym typeface="Poppins SemiBold"/>
              </a:defRPr>
            </a:lvl7pPr>
            <a:lvl8pPr lvl="7" algn="l">
              <a:lnSpc>
                <a:spcPct val="115000"/>
              </a:lnSpc>
              <a:spcBef>
                <a:spcPts val="0"/>
              </a:spcBef>
              <a:spcAft>
                <a:spcPts val="0"/>
              </a:spcAft>
              <a:buSzPts val="3000"/>
              <a:buNone/>
              <a:defRPr sz="3000">
                <a:latin typeface="Poppins SemiBold"/>
                <a:ea typeface="Poppins SemiBold"/>
                <a:cs typeface="Poppins SemiBold"/>
                <a:sym typeface="Poppins SemiBold"/>
              </a:defRPr>
            </a:lvl8pPr>
            <a:lvl9pPr lvl="8" algn="l">
              <a:lnSpc>
                <a:spcPct val="115000"/>
              </a:lnSpc>
              <a:spcBef>
                <a:spcPts val="0"/>
              </a:spcBef>
              <a:spcAft>
                <a:spcPts val="0"/>
              </a:spcAft>
              <a:buSzPts val="3000"/>
              <a:buNone/>
              <a:defRPr sz="3000">
                <a:latin typeface="Poppins SemiBold"/>
                <a:ea typeface="Poppins SemiBold"/>
                <a:cs typeface="Poppins SemiBold"/>
                <a:sym typeface="Poppins SemiBold"/>
              </a:defRPr>
            </a:lvl9pPr>
          </a:lstStyle>
          <a:p/>
        </p:txBody>
      </p:sp>
      <p:cxnSp>
        <p:nvCxnSpPr>
          <p:cNvPr id="112" name="Google Shape;112;p19"/>
          <p:cNvCxnSpPr/>
          <p:nvPr/>
        </p:nvCxnSpPr>
        <p:spPr>
          <a:xfrm>
            <a:off x="128875" y="0"/>
            <a:ext cx="0" cy="5144700"/>
          </a:xfrm>
          <a:prstGeom prst="straightConnector1">
            <a:avLst/>
          </a:prstGeom>
          <a:noFill/>
          <a:ln cap="flat" cmpd="sng" w="9525">
            <a:solidFill>
              <a:schemeClr val="dk2"/>
            </a:solidFill>
            <a:prstDash val="solid"/>
            <a:round/>
            <a:headEnd len="sm" w="sm" type="none"/>
            <a:tailEnd len="sm" w="sm" type="none"/>
          </a:ln>
        </p:spPr>
      </p:cxnSp>
      <p:sp>
        <p:nvSpPr>
          <p:cNvPr id="113" name="Google Shape;113;p19"/>
          <p:cNvSpPr txBox="1"/>
          <p:nvPr>
            <p:ph idx="3" type="subTitle"/>
          </p:nvPr>
        </p:nvSpPr>
        <p:spPr>
          <a:xfrm>
            <a:off x="984950" y="1291350"/>
            <a:ext cx="416700" cy="393600"/>
          </a:xfrm>
          <a:prstGeom prst="rect">
            <a:avLst/>
          </a:prstGeom>
          <a:solidFill>
            <a:schemeClr val="lt1"/>
          </a:solid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1000"/>
              <a:buNone/>
              <a:defRPr sz="10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14" name="Google Shape;114;p19"/>
          <p:cNvSpPr txBox="1"/>
          <p:nvPr>
            <p:ph idx="4" type="body"/>
          </p:nvPr>
        </p:nvSpPr>
        <p:spPr>
          <a:xfrm>
            <a:off x="1399300" y="1548450"/>
            <a:ext cx="3811200" cy="951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accent6"/>
              </a:buClr>
              <a:buSzPts val="1000"/>
              <a:buChar char="●"/>
              <a:defRPr>
                <a:solidFill>
                  <a:schemeClr val="accent6"/>
                </a:solidFill>
              </a:defRPr>
            </a:lvl1pPr>
            <a:lvl2pPr indent="-292100" lvl="1" marL="914400" algn="l">
              <a:lnSpc>
                <a:spcPct val="100000"/>
              </a:lnSpc>
              <a:spcBef>
                <a:spcPts val="800"/>
              </a:spcBef>
              <a:spcAft>
                <a:spcPts val="0"/>
              </a:spcAft>
              <a:buClr>
                <a:schemeClr val="accent6"/>
              </a:buClr>
              <a:buSzPts val="1000"/>
              <a:buChar char="○"/>
              <a:defRPr>
                <a:solidFill>
                  <a:schemeClr val="accent6"/>
                </a:solidFill>
              </a:defRPr>
            </a:lvl2pPr>
            <a:lvl3pPr indent="-292100" lvl="2" marL="1371600" algn="l">
              <a:lnSpc>
                <a:spcPct val="100000"/>
              </a:lnSpc>
              <a:spcBef>
                <a:spcPts val="800"/>
              </a:spcBef>
              <a:spcAft>
                <a:spcPts val="0"/>
              </a:spcAft>
              <a:buClr>
                <a:schemeClr val="accent6"/>
              </a:buClr>
              <a:buSzPts val="1000"/>
              <a:buChar char="■"/>
              <a:defRPr>
                <a:solidFill>
                  <a:schemeClr val="accent6"/>
                </a:solidFill>
              </a:defRPr>
            </a:lvl3pPr>
            <a:lvl4pPr indent="-292100" lvl="3" marL="1828800" algn="l">
              <a:lnSpc>
                <a:spcPct val="100000"/>
              </a:lnSpc>
              <a:spcBef>
                <a:spcPts val="800"/>
              </a:spcBef>
              <a:spcAft>
                <a:spcPts val="0"/>
              </a:spcAft>
              <a:buClr>
                <a:schemeClr val="accent6"/>
              </a:buClr>
              <a:buSzPts val="1000"/>
              <a:buChar char="●"/>
              <a:defRPr>
                <a:solidFill>
                  <a:schemeClr val="accent6"/>
                </a:solidFill>
              </a:defRPr>
            </a:lvl4pPr>
            <a:lvl5pPr indent="-292100" lvl="4" marL="2286000" algn="l">
              <a:lnSpc>
                <a:spcPct val="100000"/>
              </a:lnSpc>
              <a:spcBef>
                <a:spcPts val="800"/>
              </a:spcBef>
              <a:spcAft>
                <a:spcPts val="0"/>
              </a:spcAft>
              <a:buClr>
                <a:schemeClr val="accent6"/>
              </a:buClr>
              <a:buSzPts val="1000"/>
              <a:buChar char="○"/>
              <a:defRPr>
                <a:solidFill>
                  <a:schemeClr val="accent6"/>
                </a:solidFill>
              </a:defRPr>
            </a:lvl5pPr>
            <a:lvl6pPr indent="-292100" lvl="5" marL="2743200" algn="l">
              <a:lnSpc>
                <a:spcPct val="100000"/>
              </a:lnSpc>
              <a:spcBef>
                <a:spcPts val="800"/>
              </a:spcBef>
              <a:spcAft>
                <a:spcPts val="0"/>
              </a:spcAft>
              <a:buClr>
                <a:schemeClr val="accent6"/>
              </a:buClr>
              <a:buSzPts val="1000"/>
              <a:buChar char="■"/>
              <a:defRPr>
                <a:solidFill>
                  <a:schemeClr val="accent6"/>
                </a:solidFill>
              </a:defRPr>
            </a:lvl6pPr>
            <a:lvl7pPr indent="-292100" lvl="6" marL="3200400" algn="l">
              <a:lnSpc>
                <a:spcPct val="100000"/>
              </a:lnSpc>
              <a:spcBef>
                <a:spcPts val="800"/>
              </a:spcBef>
              <a:spcAft>
                <a:spcPts val="0"/>
              </a:spcAft>
              <a:buClr>
                <a:schemeClr val="accent6"/>
              </a:buClr>
              <a:buSzPts val="1000"/>
              <a:buChar char="●"/>
              <a:defRPr>
                <a:solidFill>
                  <a:schemeClr val="accent6"/>
                </a:solidFill>
              </a:defRPr>
            </a:lvl7pPr>
            <a:lvl8pPr indent="-292100" lvl="7" marL="3657600" algn="l">
              <a:lnSpc>
                <a:spcPct val="100000"/>
              </a:lnSpc>
              <a:spcBef>
                <a:spcPts val="800"/>
              </a:spcBef>
              <a:spcAft>
                <a:spcPts val="0"/>
              </a:spcAft>
              <a:buClr>
                <a:schemeClr val="accent6"/>
              </a:buClr>
              <a:buSzPts val="1000"/>
              <a:buChar char="○"/>
              <a:defRPr>
                <a:solidFill>
                  <a:schemeClr val="accent6"/>
                </a:solidFill>
              </a:defRPr>
            </a:lvl8pPr>
            <a:lvl9pPr indent="-292100" lvl="8" marL="4114800" algn="l">
              <a:lnSpc>
                <a:spcPct val="100000"/>
              </a:lnSpc>
              <a:spcBef>
                <a:spcPts val="800"/>
              </a:spcBef>
              <a:spcAft>
                <a:spcPts val="800"/>
              </a:spcAft>
              <a:buClr>
                <a:schemeClr val="accent6"/>
              </a:buClr>
              <a:buSzPts val="1000"/>
              <a:buChar char="■"/>
              <a:defRPr>
                <a:solidFill>
                  <a:schemeClr val="accent6"/>
                </a:solidFill>
              </a:defRPr>
            </a:lvl9pPr>
          </a:lstStyle>
          <a:p/>
        </p:txBody>
      </p:sp>
      <p:sp>
        <p:nvSpPr>
          <p:cNvPr id="115" name="Google Shape;115;p19"/>
          <p:cNvSpPr txBox="1"/>
          <p:nvPr>
            <p:ph idx="5" type="subTitle"/>
          </p:nvPr>
        </p:nvSpPr>
        <p:spPr>
          <a:xfrm>
            <a:off x="1400950" y="12913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116" name="Google Shape;116;p19"/>
          <p:cNvSpPr txBox="1"/>
          <p:nvPr>
            <p:ph idx="6" type="body"/>
          </p:nvPr>
        </p:nvSpPr>
        <p:spPr>
          <a:xfrm>
            <a:off x="1399300" y="2838025"/>
            <a:ext cx="3811200" cy="10233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17" name="Google Shape;117;p19"/>
          <p:cNvSpPr txBox="1"/>
          <p:nvPr>
            <p:ph idx="7" type="subTitle"/>
          </p:nvPr>
        </p:nvSpPr>
        <p:spPr>
          <a:xfrm>
            <a:off x="1399313" y="257642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18" name="Google Shape;118;p19"/>
          <p:cNvSpPr txBox="1"/>
          <p:nvPr>
            <p:ph idx="8" type="body"/>
          </p:nvPr>
        </p:nvSpPr>
        <p:spPr>
          <a:xfrm>
            <a:off x="1399325" y="4123075"/>
            <a:ext cx="3811200" cy="8919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chemeClr val="accent6"/>
              </a:buClr>
              <a:buSzPts val="1000"/>
              <a:buFont typeface="Instrument Sans"/>
              <a:buChar char="●"/>
              <a:defRPr>
                <a:solidFill>
                  <a:schemeClr val="accent6"/>
                </a:solidFill>
              </a:defRPr>
            </a:lvl1pPr>
            <a:lvl2pPr indent="-292100" lvl="1" marL="914400" algn="l">
              <a:lnSpc>
                <a:spcPct val="115000"/>
              </a:lnSpc>
              <a:spcBef>
                <a:spcPts val="800"/>
              </a:spcBef>
              <a:spcAft>
                <a:spcPts val="0"/>
              </a:spcAft>
              <a:buClr>
                <a:schemeClr val="accent6"/>
              </a:buClr>
              <a:buSzPts val="1000"/>
              <a:buFont typeface="Instrument Sans"/>
              <a:buChar char="○"/>
              <a:defRPr>
                <a:solidFill>
                  <a:schemeClr val="accent6"/>
                </a:solidFill>
              </a:defRPr>
            </a:lvl2pPr>
            <a:lvl3pPr indent="-292100" lvl="2" marL="1371600" algn="l">
              <a:lnSpc>
                <a:spcPct val="115000"/>
              </a:lnSpc>
              <a:spcBef>
                <a:spcPts val="800"/>
              </a:spcBef>
              <a:spcAft>
                <a:spcPts val="0"/>
              </a:spcAft>
              <a:buClr>
                <a:schemeClr val="accent6"/>
              </a:buClr>
              <a:buSzPts val="1000"/>
              <a:buFont typeface="Instrument Sans"/>
              <a:buChar char="■"/>
              <a:defRPr>
                <a:solidFill>
                  <a:schemeClr val="accent6"/>
                </a:solidFill>
              </a:defRPr>
            </a:lvl3pPr>
            <a:lvl4pPr indent="-292100" lvl="3" marL="1828800" algn="l">
              <a:lnSpc>
                <a:spcPct val="115000"/>
              </a:lnSpc>
              <a:spcBef>
                <a:spcPts val="800"/>
              </a:spcBef>
              <a:spcAft>
                <a:spcPts val="0"/>
              </a:spcAft>
              <a:buClr>
                <a:schemeClr val="accent6"/>
              </a:buClr>
              <a:buSzPts val="1000"/>
              <a:buFont typeface="Instrument Sans"/>
              <a:buChar char="●"/>
              <a:defRPr>
                <a:solidFill>
                  <a:schemeClr val="accent6"/>
                </a:solidFill>
              </a:defRPr>
            </a:lvl4pPr>
            <a:lvl5pPr indent="-292100" lvl="4" marL="2286000" algn="l">
              <a:lnSpc>
                <a:spcPct val="115000"/>
              </a:lnSpc>
              <a:spcBef>
                <a:spcPts val="800"/>
              </a:spcBef>
              <a:spcAft>
                <a:spcPts val="0"/>
              </a:spcAft>
              <a:buClr>
                <a:schemeClr val="accent6"/>
              </a:buClr>
              <a:buSzPts val="1000"/>
              <a:buFont typeface="Instrument Sans"/>
              <a:buChar char="○"/>
              <a:defRPr>
                <a:solidFill>
                  <a:schemeClr val="accent6"/>
                </a:solidFill>
              </a:defRPr>
            </a:lvl5pPr>
            <a:lvl6pPr indent="-292100" lvl="5" marL="2743200" algn="l">
              <a:lnSpc>
                <a:spcPct val="115000"/>
              </a:lnSpc>
              <a:spcBef>
                <a:spcPts val="800"/>
              </a:spcBef>
              <a:spcAft>
                <a:spcPts val="0"/>
              </a:spcAft>
              <a:buClr>
                <a:schemeClr val="accent6"/>
              </a:buClr>
              <a:buSzPts val="1000"/>
              <a:buFont typeface="Instrument Sans"/>
              <a:buChar char="■"/>
              <a:defRPr>
                <a:solidFill>
                  <a:schemeClr val="accent6"/>
                </a:solidFill>
              </a:defRPr>
            </a:lvl6pPr>
            <a:lvl7pPr indent="-292100" lvl="6" marL="3200400" algn="l">
              <a:lnSpc>
                <a:spcPct val="115000"/>
              </a:lnSpc>
              <a:spcBef>
                <a:spcPts val="800"/>
              </a:spcBef>
              <a:spcAft>
                <a:spcPts val="0"/>
              </a:spcAft>
              <a:buClr>
                <a:schemeClr val="accent6"/>
              </a:buClr>
              <a:buSzPts val="1000"/>
              <a:buFont typeface="Instrument Sans"/>
              <a:buChar char="●"/>
              <a:defRPr>
                <a:solidFill>
                  <a:schemeClr val="accent6"/>
                </a:solidFill>
              </a:defRPr>
            </a:lvl7pPr>
            <a:lvl8pPr indent="-292100" lvl="7" marL="3657600" algn="l">
              <a:lnSpc>
                <a:spcPct val="115000"/>
              </a:lnSpc>
              <a:spcBef>
                <a:spcPts val="800"/>
              </a:spcBef>
              <a:spcAft>
                <a:spcPts val="0"/>
              </a:spcAft>
              <a:buClr>
                <a:schemeClr val="accent6"/>
              </a:buClr>
              <a:buSzPts val="1000"/>
              <a:buFont typeface="Instrument Sans"/>
              <a:buChar char="○"/>
              <a:defRPr>
                <a:solidFill>
                  <a:schemeClr val="accent6"/>
                </a:solidFill>
              </a:defRPr>
            </a:lvl8pPr>
            <a:lvl9pPr indent="-292100" lvl="8" marL="4114800" algn="l">
              <a:lnSpc>
                <a:spcPct val="115000"/>
              </a:lnSpc>
              <a:spcBef>
                <a:spcPts val="800"/>
              </a:spcBef>
              <a:spcAft>
                <a:spcPts val="800"/>
              </a:spcAft>
              <a:buClr>
                <a:schemeClr val="accent6"/>
              </a:buClr>
              <a:buSzPts val="1000"/>
              <a:buFont typeface="Instrument Sans"/>
              <a:buChar char="■"/>
              <a:defRPr>
                <a:solidFill>
                  <a:schemeClr val="accent6"/>
                </a:solidFill>
              </a:defRPr>
            </a:lvl9pPr>
          </a:lstStyle>
          <a:p/>
        </p:txBody>
      </p:sp>
      <p:sp>
        <p:nvSpPr>
          <p:cNvPr id="119" name="Google Shape;119;p19"/>
          <p:cNvSpPr txBox="1"/>
          <p:nvPr>
            <p:ph idx="9" type="subTitle"/>
          </p:nvPr>
        </p:nvSpPr>
        <p:spPr>
          <a:xfrm>
            <a:off x="1399338" y="3861475"/>
            <a:ext cx="3811200" cy="337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Clr>
                <a:schemeClr val="lt1"/>
              </a:buClr>
              <a:buSzPts val="1400"/>
              <a:buFont typeface="Poppins"/>
              <a:buNone/>
              <a:defRPr/>
            </a:lvl1pPr>
            <a:lvl2pPr lvl="1"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gn="l">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20" name="Google Shape;120;p1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19"/>
          <p:cNvSpPr/>
          <p:nvPr>
            <p:ph idx="13" type="pic"/>
          </p:nvPr>
        </p:nvSpPr>
        <p:spPr>
          <a:xfrm>
            <a:off x="5215425" y="1291375"/>
            <a:ext cx="3807900" cy="3853500"/>
          </a:xfrm>
          <a:prstGeom prst="rect">
            <a:avLst/>
          </a:prstGeom>
          <a:noFill/>
          <a:ln>
            <a:noFill/>
          </a:ln>
        </p:spPr>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970" name="Shape 970"/>
        <p:cNvGrpSpPr/>
        <p:nvPr/>
      </p:nvGrpSpPr>
      <p:grpSpPr>
        <a:xfrm>
          <a:off x="0" y="0"/>
          <a:ext cx="0" cy="0"/>
          <a:chOff x="0" y="0"/>
          <a:chExt cx="0" cy="0"/>
        </a:xfrm>
      </p:grpSpPr>
      <p:sp>
        <p:nvSpPr>
          <p:cNvPr id="971" name="Google Shape;971;g39c1a85cac3_0_378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972" name="Google Shape;972;g39c1a85cac3_0_3787"/>
          <p:cNvSpPr txBox="1"/>
          <p:nvPr>
            <p:ph idx="1" type="body"/>
          </p:nvPr>
        </p:nvSpPr>
        <p:spPr>
          <a:xfrm>
            <a:off x="311700" y="1152475"/>
            <a:ext cx="4473900" cy="34164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973" name="Google Shape;973;g39c1a85cac3_0_3787"/>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974" name="Shape 974"/>
        <p:cNvGrpSpPr/>
        <p:nvPr/>
      </p:nvGrpSpPr>
      <p:grpSpPr>
        <a:xfrm>
          <a:off x="0" y="0"/>
          <a:ext cx="0" cy="0"/>
          <a:chOff x="0" y="0"/>
          <a:chExt cx="0" cy="0"/>
        </a:xfrm>
      </p:grpSpPr>
      <p:sp>
        <p:nvSpPr>
          <p:cNvPr id="975" name="Google Shape;975;g39c1a85cac3_0_3791"/>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976" name="Google Shape;976;g39c1a85cac3_0_3791"/>
          <p:cNvSpPr txBox="1"/>
          <p:nvPr>
            <p:ph idx="1" type="body"/>
          </p:nvPr>
        </p:nvSpPr>
        <p:spPr>
          <a:xfrm>
            <a:off x="483150" y="2237788"/>
            <a:ext cx="36198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977" name="Google Shape;977;g39c1a85cac3_0_3791"/>
          <p:cNvSpPr txBox="1"/>
          <p:nvPr>
            <p:ph idx="2" type="body"/>
          </p:nvPr>
        </p:nvSpPr>
        <p:spPr>
          <a:xfrm>
            <a:off x="5048000" y="2237788"/>
            <a:ext cx="36198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978" name="Google Shape;978;g39c1a85cac3_0_3791"/>
          <p:cNvSpPr txBox="1"/>
          <p:nvPr>
            <p:ph idx="3" type="subTitle"/>
          </p:nvPr>
        </p:nvSpPr>
        <p:spPr>
          <a:xfrm>
            <a:off x="483150" y="1336161"/>
            <a:ext cx="36198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79" name="Google Shape;979;g39c1a85cac3_0_3791"/>
          <p:cNvSpPr txBox="1"/>
          <p:nvPr>
            <p:ph idx="4" type="subTitle"/>
          </p:nvPr>
        </p:nvSpPr>
        <p:spPr>
          <a:xfrm>
            <a:off x="5048000" y="1336161"/>
            <a:ext cx="3619800" cy="542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980" name="Shape 980"/>
        <p:cNvGrpSpPr/>
        <p:nvPr/>
      </p:nvGrpSpPr>
      <p:grpSpPr>
        <a:xfrm>
          <a:off x="0" y="0"/>
          <a:ext cx="0" cy="0"/>
          <a:chOff x="0" y="0"/>
          <a:chExt cx="0" cy="0"/>
        </a:xfrm>
      </p:grpSpPr>
      <p:sp>
        <p:nvSpPr>
          <p:cNvPr id="981" name="Google Shape;981;g39c1a85cac3_0_3797"/>
          <p:cNvSpPr txBox="1"/>
          <p:nvPr>
            <p:ph idx="1" type="body"/>
          </p:nvPr>
        </p:nvSpPr>
        <p:spPr>
          <a:xfrm>
            <a:off x="48317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982" name="Google Shape;982;g39c1a85cac3_0_3797"/>
          <p:cNvSpPr txBox="1"/>
          <p:nvPr>
            <p:ph idx="2" type="body"/>
          </p:nvPr>
        </p:nvSpPr>
        <p:spPr>
          <a:xfrm>
            <a:off x="334772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983" name="Google Shape;983;g39c1a85cac3_0_3797"/>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984" name="Google Shape;984;g39c1a85cac3_0_3797"/>
          <p:cNvSpPr txBox="1"/>
          <p:nvPr>
            <p:ph idx="3" type="subTitle"/>
          </p:nvPr>
        </p:nvSpPr>
        <p:spPr>
          <a:xfrm>
            <a:off x="4831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85" name="Google Shape;985;g39c1a85cac3_0_3797"/>
          <p:cNvSpPr txBox="1"/>
          <p:nvPr>
            <p:ph idx="4" type="subTitle"/>
          </p:nvPr>
        </p:nvSpPr>
        <p:spPr>
          <a:xfrm>
            <a:off x="334772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86" name="Google Shape;986;g39c1a85cac3_0_3797"/>
          <p:cNvSpPr txBox="1"/>
          <p:nvPr>
            <p:ph idx="5" type="subTitle"/>
          </p:nvPr>
        </p:nvSpPr>
        <p:spPr>
          <a:xfrm>
            <a:off x="62122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87" name="Google Shape;987;g39c1a85cac3_0_3797"/>
          <p:cNvSpPr txBox="1"/>
          <p:nvPr>
            <p:ph idx="6" type="body"/>
          </p:nvPr>
        </p:nvSpPr>
        <p:spPr>
          <a:xfrm>
            <a:off x="6212275" y="2417500"/>
            <a:ext cx="2455500" cy="2373600"/>
          </a:xfrm>
          <a:prstGeom prst="rect">
            <a:avLst/>
          </a:prstGeom>
          <a:noFill/>
          <a:ln>
            <a:noFill/>
          </a:ln>
        </p:spPr>
        <p:txBody>
          <a:bodyPr anchorCtr="0" anchor="t" bIns="91425" lIns="91425" spcFirstLastPara="1" rIns="91425" wrap="square" tIns="91425">
            <a:noAutofit/>
          </a:bodyPr>
          <a:lstStyle>
            <a:lvl1pPr indent="-292100" lvl="0" marL="457200" algn="l">
              <a:lnSpc>
                <a:spcPct val="115000"/>
              </a:lnSpc>
              <a:spcBef>
                <a:spcPts val="0"/>
              </a:spcBef>
              <a:spcAft>
                <a:spcPts val="0"/>
              </a:spcAft>
              <a:buSzPts val="1000"/>
              <a:buChar char="●"/>
              <a:defRPr/>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988" name="Shape 988"/>
        <p:cNvGrpSpPr/>
        <p:nvPr/>
      </p:nvGrpSpPr>
      <p:grpSpPr>
        <a:xfrm>
          <a:off x="0" y="0"/>
          <a:ext cx="0" cy="0"/>
          <a:chOff x="0" y="0"/>
          <a:chExt cx="0" cy="0"/>
        </a:xfrm>
      </p:grpSpPr>
      <p:sp>
        <p:nvSpPr>
          <p:cNvPr id="989" name="Google Shape;989;g39c1a85cac3_0_3805"/>
          <p:cNvSpPr txBox="1"/>
          <p:nvPr>
            <p:ph idx="1" type="body"/>
          </p:nvPr>
        </p:nvSpPr>
        <p:spPr>
          <a:xfrm>
            <a:off x="366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800"/>
              </a:spcBef>
              <a:spcAft>
                <a:spcPts val="0"/>
              </a:spcAft>
              <a:buSzPts val="1000"/>
              <a:buChar char="○"/>
              <a:defRPr/>
            </a:lvl2pPr>
            <a:lvl3pPr indent="-292100" lvl="2" marL="1371600" algn="l">
              <a:lnSpc>
                <a:spcPct val="115000"/>
              </a:lnSpc>
              <a:spcBef>
                <a:spcPts val="800"/>
              </a:spcBef>
              <a:spcAft>
                <a:spcPts val="0"/>
              </a:spcAft>
              <a:buSzPts val="1000"/>
              <a:buChar char="■"/>
              <a:defRPr/>
            </a:lvl3pPr>
            <a:lvl4pPr indent="-292100" lvl="3" marL="1828800" algn="l">
              <a:lnSpc>
                <a:spcPct val="115000"/>
              </a:lnSpc>
              <a:spcBef>
                <a:spcPts val="800"/>
              </a:spcBef>
              <a:spcAft>
                <a:spcPts val="0"/>
              </a:spcAft>
              <a:buSzPts val="1000"/>
              <a:buChar char="●"/>
              <a:defRPr/>
            </a:lvl4pPr>
            <a:lvl5pPr indent="-292100" lvl="4" marL="2286000" algn="l">
              <a:lnSpc>
                <a:spcPct val="115000"/>
              </a:lnSpc>
              <a:spcBef>
                <a:spcPts val="800"/>
              </a:spcBef>
              <a:spcAft>
                <a:spcPts val="0"/>
              </a:spcAft>
              <a:buSzPts val="1000"/>
              <a:buChar char="○"/>
              <a:defRPr/>
            </a:lvl5pPr>
            <a:lvl6pPr indent="-292100" lvl="5" marL="2743200" algn="l">
              <a:lnSpc>
                <a:spcPct val="115000"/>
              </a:lnSpc>
              <a:spcBef>
                <a:spcPts val="800"/>
              </a:spcBef>
              <a:spcAft>
                <a:spcPts val="0"/>
              </a:spcAft>
              <a:buSzPts val="1000"/>
              <a:buChar char="■"/>
              <a:defRPr/>
            </a:lvl6pPr>
            <a:lvl7pPr indent="-292100" lvl="6" marL="3200400" algn="l">
              <a:lnSpc>
                <a:spcPct val="115000"/>
              </a:lnSpc>
              <a:spcBef>
                <a:spcPts val="800"/>
              </a:spcBef>
              <a:spcAft>
                <a:spcPts val="0"/>
              </a:spcAft>
              <a:buSzPts val="1000"/>
              <a:buChar char="●"/>
              <a:defRPr/>
            </a:lvl7pPr>
            <a:lvl8pPr indent="-292100" lvl="7" marL="3657600" algn="l">
              <a:lnSpc>
                <a:spcPct val="115000"/>
              </a:lnSpc>
              <a:spcBef>
                <a:spcPts val="800"/>
              </a:spcBef>
              <a:spcAft>
                <a:spcPts val="0"/>
              </a:spcAft>
              <a:buSzPts val="1000"/>
              <a:buChar char="○"/>
              <a:defRPr/>
            </a:lvl8pPr>
            <a:lvl9pPr indent="-292100" lvl="8" marL="4114800" algn="l">
              <a:lnSpc>
                <a:spcPct val="115000"/>
              </a:lnSpc>
              <a:spcBef>
                <a:spcPts val="800"/>
              </a:spcBef>
              <a:spcAft>
                <a:spcPts val="800"/>
              </a:spcAft>
              <a:buSzPts val="1000"/>
              <a:buChar char="■"/>
              <a:defRPr/>
            </a:lvl9pPr>
          </a:lstStyle>
          <a:p/>
        </p:txBody>
      </p:sp>
      <p:sp>
        <p:nvSpPr>
          <p:cNvPr id="990" name="Google Shape;990;g39c1a85cac3_0_3805"/>
          <p:cNvSpPr txBox="1"/>
          <p:nvPr>
            <p:ph idx="2" type="body"/>
          </p:nvPr>
        </p:nvSpPr>
        <p:spPr>
          <a:xfrm>
            <a:off x="4938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991" name="Google Shape;991;g39c1a85cac3_0_3805"/>
          <p:cNvSpPr txBox="1"/>
          <p:nvPr>
            <p:ph idx="3" type="body"/>
          </p:nvPr>
        </p:nvSpPr>
        <p:spPr>
          <a:xfrm>
            <a:off x="366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992" name="Google Shape;992;g39c1a85cac3_0_3805"/>
          <p:cNvSpPr txBox="1"/>
          <p:nvPr>
            <p:ph idx="4" type="body"/>
          </p:nvPr>
        </p:nvSpPr>
        <p:spPr>
          <a:xfrm>
            <a:off x="4938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292100" lvl="1" marL="914400" algn="l">
              <a:lnSpc>
                <a:spcPct val="115000"/>
              </a:lnSpc>
              <a:spcBef>
                <a:spcPts val="0"/>
              </a:spcBef>
              <a:spcAft>
                <a:spcPts val="0"/>
              </a:spcAft>
              <a:buSzPts val="1000"/>
              <a:buChar char="○"/>
              <a:defRPr/>
            </a:lvl2pPr>
            <a:lvl3pPr indent="-292100" lvl="2" marL="1371600" algn="l">
              <a:lnSpc>
                <a:spcPct val="115000"/>
              </a:lnSpc>
              <a:spcBef>
                <a:spcPts val="0"/>
              </a:spcBef>
              <a:spcAft>
                <a:spcPts val="0"/>
              </a:spcAft>
              <a:buSzPts val="1000"/>
              <a:buChar char="■"/>
              <a:defRPr/>
            </a:lvl3pPr>
            <a:lvl4pPr indent="-292100" lvl="3" marL="1828800" algn="l">
              <a:lnSpc>
                <a:spcPct val="115000"/>
              </a:lnSpc>
              <a:spcBef>
                <a:spcPts val="0"/>
              </a:spcBef>
              <a:spcAft>
                <a:spcPts val="0"/>
              </a:spcAft>
              <a:buSzPts val="1000"/>
              <a:buChar char="●"/>
              <a:defRPr/>
            </a:lvl4pPr>
            <a:lvl5pPr indent="-292100" lvl="4" marL="2286000" algn="l">
              <a:lnSpc>
                <a:spcPct val="115000"/>
              </a:lnSpc>
              <a:spcBef>
                <a:spcPts val="0"/>
              </a:spcBef>
              <a:spcAft>
                <a:spcPts val="0"/>
              </a:spcAft>
              <a:buSzPts val="1000"/>
              <a:buChar char="○"/>
              <a:defRPr/>
            </a:lvl5pPr>
            <a:lvl6pPr indent="-292100" lvl="5" marL="2743200" algn="l">
              <a:lnSpc>
                <a:spcPct val="115000"/>
              </a:lnSpc>
              <a:spcBef>
                <a:spcPts val="0"/>
              </a:spcBef>
              <a:spcAft>
                <a:spcPts val="0"/>
              </a:spcAft>
              <a:buSzPts val="1000"/>
              <a:buChar char="■"/>
              <a:defRPr/>
            </a:lvl6pPr>
            <a:lvl7pPr indent="-292100" lvl="6" marL="3200400" algn="l">
              <a:lnSpc>
                <a:spcPct val="115000"/>
              </a:lnSpc>
              <a:spcBef>
                <a:spcPts val="0"/>
              </a:spcBef>
              <a:spcAft>
                <a:spcPts val="0"/>
              </a:spcAft>
              <a:buSzPts val="1000"/>
              <a:buChar char="●"/>
              <a:defRPr/>
            </a:lvl7pPr>
            <a:lvl8pPr indent="-292100" lvl="7" marL="3657600" algn="l">
              <a:lnSpc>
                <a:spcPct val="115000"/>
              </a:lnSpc>
              <a:spcBef>
                <a:spcPts val="0"/>
              </a:spcBef>
              <a:spcAft>
                <a:spcPts val="0"/>
              </a:spcAft>
              <a:buSzPts val="1000"/>
              <a:buChar char="○"/>
              <a:defRPr/>
            </a:lvl8pPr>
            <a:lvl9pPr indent="-292100" lvl="8" marL="4114800" algn="l">
              <a:lnSpc>
                <a:spcPct val="115000"/>
              </a:lnSpc>
              <a:spcBef>
                <a:spcPts val="0"/>
              </a:spcBef>
              <a:spcAft>
                <a:spcPts val="0"/>
              </a:spcAft>
              <a:buSzPts val="1000"/>
              <a:buChar char="■"/>
              <a:defRPr/>
            </a:lvl9pPr>
          </a:lstStyle>
          <a:p/>
        </p:txBody>
      </p:sp>
      <p:sp>
        <p:nvSpPr>
          <p:cNvPr id="993" name="Google Shape;993;g39c1a85cac3_0_3805"/>
          <p:cNvSpPr txBox="1"/>
          <p:nvPr>
            <p:ph type="title"/>
          </p:nvPr>
        </p:nvSpPr>
        <p:spPr>
          <a:xfrm>
            <a:off x="366750" y="450025"/>
            <a:ext cx="8184600" cy="758100"/>
          </a:xfrm>
          <a:prstGeom prst="rect">
            <a:avLst/>
          </a:prstGeom>
          <a:noFill/>
          <a:ln>
            <a:noFill/>
          </a:ln>
        </p:spPr>
        <p:txBody>
          <a:bodyPr anchorCtr="0" anchor="ctr" bIns="91425" lIns="91425" spcFirstLastPara="1" rIns="91425" wrap="square" tIns="91425">
            <a:spAutoFit/>
          </a:bodyPr>
          <a:lstStyle>
            <a:lvl1pPr lvl="0" algn="l">
              <a:lnSpc>
                <a:spcPct val="90000"/>
              </a:lnSpc>
              <a:spcBef>
                <a:spcPts val="0"/>
              </a:spcBef>
              <a:spcAft>
                <a:spcPts val="0"/>
              </a:spcAft>
              <a:buSzPts val="3000"/>
              <a:buChar char="●"/>
              <a:defRPr sz="3000"/>
            </a:lvl1pPr>
            <a:lvl2pPr lvl="1" algn="l">
              <a:lnSpc>
                <a:spcPct val="115000"/>
              </a:lnSpc>
              <a:spcBef>
                <a:spcPts val="0"/>
              </a:spcBef>
              <a:spcAft>
                <a:spcPts val="0"/>
              </a:spcAft>
              <a:buSzPts val="3000"/>
              <a:buChar char="○"/>
              <a:defRPr sz="3000"/>
            </a:lvl2pPr>
            <a:lvl3pPr lvl="2" algn="l">
              <a:lnSpc>
                <a:spcPct val="115000"/>
              </a:lnSpc>
              <a:spcBef>
                <a:spcPts val="0"/>
              </a:spcBef>
              <a:spcAft>
                <a:spcPts val="0"/>
              </a:spcAft>
              <a:buSzPts val="3000"/>
              <a:buChar char="■"/>
              <a:defRPr sz="3000"/>
            </a:lvl3pPr>
            <a:lvl4pPr lvl="3" algn="l">
              <a:lnSpc>
                <a:spcPct val="115000"/>
              </a:lnSpc>
              <a:spcBef>
                <a:spcPts val="0"/>
              </a:spcBef>
              <a:spcAft>
                <a:spcPts val="0"/>
              </a:spcAft>
              <a:buSzPts val="3000"/>
              <a:buChar char="●"/>
              <a:defRPr sz="3000"/>
            </a:lvl4pPr>
            <a:lvl5pPr lvl="4" algn="l">
              <a:lnSpc>
                <a:spcPct val="115000"/>
              </a:lnSpc>
              <a:spcBef>
                <a:spcPts val="0"/>
              </a:spcBef>
              <a:spcAft>
                <a:spcPts val="0"/>
              </a:spcAft>
              <a:buSzPts val="3000"/>
              <a:buChar char="○"/>
              <a:defRPr sz="3000"/>
            </a:lvl5pPr>
            <a:lvl6pPr lvl="5" algn="l">
              <a:lnSpc>
                <a:spcPct val="115000"/>
              </a:lnSpc>
              <a:spcBef>
                <a:spcPts val="0"/>
              </a:spcBef>
              <a:spcAft>
                <a:spcPts val="0"/>
              </a:spcAft>
              <a:buSzPts val="3000"/>
              <a:buChar char="■"/>
              <a:defRPr sz="3000"/>
            </a:lvl6pPr>
            <a:lvl7pPr lvl="6" algn="l">
              <a:lnSpc>
                <a:spcPct val="115000"/>
              </a:lnSpc>
              <a:spcBef>
                <a:spcPts val="0"/>
              </a:spcBef>
              <a:spcAft>
                <a:spcPts val="0"/>
              </a:spcAft>
              <a:buSzPts val="3000"/>
              <a:buChar char="●"/>
              <a:defRPr sz="3000"/>
            </a:lvl7pPr>
            <a:lvl8pPr lvl="7" algn="l">
              <a:lnSpc>
                <a:spcPct val="115000"/>
              </a:lnSpc>
              <a:spcBef>
                <a:spcPts val="0"/>
              </a:spcBef>
              <a:spcAft>
                <a:spcPts val="0"/>
              </a:spcAft>
              <a:buSzPts val="3000"/>
              <a:buChar char="○"/>
              <a:defRPr sz="3000"/>
            </a:lvl8pPr>
            <a:lvl9pPr lvl="8" algn="l">
              <a:lnSpc>
                <a:spcPct val="115000"/>
              </a:lnSpc>
              <a:spcBef>
                <a:spcPts val="0"/>
              </a:spcBef>
              <a:spcAft>
                <a:spcPts val="0"/>
              </a:spcAft>
              <a:buSzPts val="3000"/>
              <a:buChar char="■"/>
              <a:defRPr sz="3000"/>
            </a:lvl9pPr>
          </a:lstStyle>
          <a:p/>
        </p:txBody>
      </p:sp>
      <p:sp>
        <p:nvSpPr>
          <p:cNvPr id="994" name="Google Shape;994;g39c1a85cac3_0_3805"/>
          <p:cNvSpPr txBox="1"/>
          <p:nvPr>
            <p:ph idx="5" type="subTitle"/>
          </p:nvPr>
        </p:nvSpPr>
        <p:spPr>
          <a:xfrm>
            <a:off x="366763" y="1277907"/>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95" name="Google Shape;995;g39c1a85cac3_0_3805"/>
          <p:cNvSpPr txBox="1"/>
          <p:nvPr>
            <p:ph idx="6" type="subTitle"/>
          </p:nvPr>
        </p:nvSpPr>
        <p:spPr>
          <a:xfrm>
            <a:off x="4938738" y="1277907"/>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96" name="Google Shape;996;g39c1a85cac3_0_3805"/>
          <p:cNvSpPr txBox="1"/>
          <p:nvPr>
            <p:ph idx="7" type="subTitle"/>
          </p:nvPr>
        </p:nvSpPr>
        <p:spPr>
          <a:xfrm>
            <a:off x="4938761" y="3167363"/>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
        <p:nvSpPr>
          <p:cNvPr id="997" name="Google Shape;997;g39c1a85cac3_0_3805"/>
          <p:cNvSpPr txBox="1"/>
          <p:nvPr>
            <p:ph idx="8" type="subTitle"/>
          </p:nvPr>
        </p:nvSpPr>
        <p:spPr>
          <a:xfrm>
            <a:off x="366750" y="3167363"/>
            <a:ext cx="3838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2000"/>
              <a:buNone/>
              <a:defRPr sz="2000"/>
            </a:lvl1pPr>
            <a:lvl2pPr lvl="1" algn="l">
              <a:lnSpc>
                <a:spcPct val="115000"/>
              </a:lnSpc>
              <a:spcBef>
                <a:spcPts val="0"/>
              </a:spcBef>
              <a:spcAft>
                <a:spcPts val="0"/>
              </a:spcAft>
              <a:buSzPts val="2000"/>
              <a:buNone/>
              <a:defRPr sz="2000"/>
            </a:lvl2pPr>
            <a:lvl3pPr lvl="2" algn="l">
              <a:lnSpc>
                <a:spcPct val="115000"/>
              </a:lnSpc>
              <a:spcBef>
                <a:spcPts val="0"/>
              </a:spcBef>
              <a:spcAft>
                <a:spcPts val="0"/>
              </a:spcAft>
              <a:buSzPts val="2000"/>
              <a:buNone/>
              <a:defRPr sz="2000"/>
            </a:lvl3pPr>
            <a:lvl4pPr lvl="3" algn="l">
              <a:lnSpc>
                <a:spcPct val="115000"/>
              </a:lnSpc>
              <a:spcBef>
                <a:spcPts val="0"/>
              </a:spcBef>
              <a:spcAft>
                <a:spcPts val="0"/>
              </a:spcAft>
              <a:buSzPts val="2000"/>
              <a:buNone/>
              <a:defRPr sz="2000"/>
            </a:lvl4pPr>
            <a:lvl5pPr lvl="4" algn="l">
              <a:lnSpc>
                <a:spcPct val="115000"/>
              </a:lnSpc>
              <a:spcBef>
                <a:spcPts val="0"/>
              </a:spcBef>
              <a:spcAft>
                <a:spcPts val="0"/>
              </a:spcAft>
              <a:buSzPts val="2000"/>
              <a:buNone/>
              <a:defRPr sz="2000"/>
            </a:lvl5pPr>
            <a:lvl6pPr lvl="5" algn="l">
              <a:lnSpc>
                <a:spcPct val="115000"/>
              </a:lnSpc>
              <a:spcBef>
                <a:spcPts val="0"/>
              </a:spcBef>
              <a:spcAft>
                <a:spcPts val="0"/>
              </a:spcAft>
              <a:buSzPts val="2000"/>
              <a:buNone/>
              <a:defRPr sz="2000"/>
            </a:lvl6pPr>
            <a:lvl7pPr lvl="6" algn="l">
              <a:lnSpc>
                <a:spcPct val="115000"/>
              </a:lnSpc>
              <a:spcBef>
                <a:spcPts val="0"/>
              </a:spcBef>
              <a:spcAft>
                <a:spcPts val="0"/>
              </a:spcAft>
              <a:buSzPts val="2000"/>
              <a:buNone/>
              <a:defRPr sz="2000"/>
            </a:lvl7pPr>
            <a:lvl8pPr lvl="7" algn="l">
              <a:lnSpc>
                <a:spcPct val="115000"/>
              </a:lnSpc>
              <a:spcBef>
                <a:spcPts val="0"/>
              </a:spcBef>
              <a:spcAft>
                <a:spcPts val="0"/>
              </a:spcAft>
              <a:buSzPts val="2000"/>
              <a:buNone/>
              <a:defRPr sz="2000"/>
            </a:lvl8pPr>
            <a:lvl9pPr lvl="8" algn="l">
              <a:lnSpc>
                <a:spcPct val="115000"/>
              </a:lnSpc>
              <a:spcBef>
                <a:spcPts val="0"/>
              </a:spcBef>
              <a:spcAft>
                <a:spcPts val="0"/>
              </a:spcAft>
              <a:buSzPts val="2000"/>
              <a:buNone/>
              <a:defRPr sz="2000"/>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998" name="Shape 998"/>
        <p:cNvGrpSpPr/>
        <p:nvPr/>
      </p:nvGrpSpPr>
      <p:grpSpPr>
        <a:xfrm>
          <a:off x="0" y="0"/>
          <a:ext cx="0" cy="0"/>
          <a:chOff x="0" y="0"/>
          <a:chExt cx="0" cy="0"/>
        </a:xfrm>
      </p:grpSpPr>
      <p:sp>
        <p:nvSpPr>
          <p:cNvPr id="999" name="Google Shape;999;g39c1a85cac3_0_38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000" name="Google Shape;1000;g39c1a85cac3_0_3815"/>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1001" name="Shape 1001"/>
        <p:cNvGrpSpPr/>
        <p:nvPr/>
      </p:nvGrpSpPr>
      <p:grpSpPr>
        <a:xfrm>
          <a:off x="0" y="0"/>
          <a:ext cx="0" cy="0"/>
          <a:chOff x="0" y="0"/>
          <a:chExt cx="0" cy="0"/>
        </a:xfrm>
      </p:grpSpPr>
      <p:sp>
        <p:nvSpPr>
          <p:cNvPr id="1002" name="Google Shape;1002;g39c1a85cac3_0_3818"/>
          <p:cNvSpPr txBox="1"/>
          <p:nvPr>
            <p:ph idx="1" type="body"/>
          </p:nvPr>
        </p:nvSpPr>
        <p:spPr>
          <a:xfrm>
            <a:off x="311700"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1003" name="Google Shape;1003;g39c1a85cac3_0_3818"/>
          <p:cNvSpPr/>
          <p:nvPr>
            <p:ph idx="2" type="pic"/>
          </p:nvPr>
        </p:nvSpPr>
        <p:spPr>
          <a:xfrm>
            <a:off x="4804825" y="1133300"/>
            <a:ext cx="4027500" cy="2392800"/>
          </a:xfrm>
          <a:prstGeom prst="rect">
            <a:avLst/>
          </a:prstGeom>
          <a:noFill/>
          <a:ln>
            <a:noFill/>
          </a:ln>
        </p:spPr>
      </p:sp>
      <p:sp>
        <p:nvSpPr>
          <p:cNvPr id="1004" name="Google Shape;1004;g39c1a85cac3_0_3818"/>
          <p:cNvSpPr/>
          <p:nvPr>
            <p:ph idx="3" type="pic"/>
          </p:nvPr>
        </p:nvSpPr>
        <p:spPr>
          <a:xfrm>
            <a:off x="311725" y="1133300"/>
            <a:ext cx="4027500" cy="2392800"/>
          </a:xfrm>
          <a:prstGeom prst="rect">
            <a:avLst/>
          </a:prstGeom>
          <a:noFill/>
          <a:ln>
            <a:noFill/>
          </a:ln>
        </p:spPr>
      </p:sp>
      <p:sp>
        <p:nvSpPr>
          <p:cNvPr id="1005" name="Google Shape;1005;g39c1a85cac3_0_3818"/>
          <p:cNvSpPr txBox="1"/>
          <p:nvPr>
            <p:ph idx="4" type="body"/>
          </p:nvPr>
        </p:nvSpPr>
        <p:spPr>
          <a:xfrm>
            <a:off x="4804825"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06" name="Google Shape;1006;g39c1a85cac3_0_38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007" name="Google Shape;1007;g39c1a85cac3_0_3818"/>
          <p:cNvSpPr txBox="1"/>
          <p:nvPr>
            <p:ph idx="5" type="subTitle"/>
          </p:nvPr>
        </p:nvSpPr>
        <p:spPr>
          <a:xfrm>
            <a:off x="3117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1008" name="Google Shape;1008;g39c1a85cac3_0_3818"/>
          <p:cNvSpPr txBox="1"/>
          <p:nvPr>
            <p:ph idx="6" type="subTitle"/>
          </p:nvPr>
        </p:nvSpPr>
        <p:spPr>
          <a:xfrm>
            <a:off x="48048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1009" name="Shape 1009"/>
        <p:cNvGrpSpPr/>
        <p:nvPr/>
      </p:nvGrpSpPr>
      <p:grpSpPr>
        <a:xfrm>
          <a:off x="0" y="0"/>
          <a:ext cx="0" cy="0"/>
          <a:chOff x="0" y="0"/>
          <a:chExt cx="0" cy="0"/>
        </a:xfrm>
      </p:grpSpPr>
      <p:sp>
        <p:nvSpPr>
          <p:cNvPr id="1010" name="Google Shape;1010;g39c1a85cac3_0_3826"/>
          <p:cNvSpPr txBox="1"/>
          <p:nvPr>
            <p:ph idx="1" type="body"/>
          </p:nvPr>
        </p:nvSpPr>
        <p:spPr>
          <a:xfrm>
            <a:off x="31170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1011" name="Google Shape;1011;g39c1a85cac3_0_3826"/>
          <p:cNvSpPr/>
          <p:nvPr>
            <p:ph idx="2" type="pic"/>
          </p:nvPr>
        </p:nvSpPr>
        <p:spPr>
          <a:xfrm>
            <a:off x="6205225" y="1128325"/>
            <a:ext cx="2627100" cy="2273100"/>
          </a:xfrm>
          <a:prstGeom prst="rect">
            <a:avLst/>
          </a:prstGeom>
          <a:noFill/>
          <a:ln>
            <a:noFill/>
          </a:ln>
        </p:spPr>
      </p:sp>
      <p:sp>
        <p:nvSpPr>
          <p:cNvPr id="1012" name="Google Shape;1012;g39c1a85cac3_0_3826"/>
          <p:cNvSpPr/>
          <p:nvPr>
            <p:ph idx="3" type="pic"/>
          </p:nvPr>
        </p:nvSpPr>
        <p:spPr>
          <a:xfrm>
            <a:off x="311725" y="1128325"/>
            <a:ext cx="2627100" cy="2273100"/>
          </a:xfrm>
          <a:prstGeom prst="rect">
            <a:avLst/>
          </a:prstGeom>
          <a:noFill/>
          <a:ln>
            <a:noFill/>
          </a:ln>
        </p:spPr>
      </p:sp>
      <p:sp>
        <p:nvSpPr>
          <p:cNvPr id="1013" name="Google Shape;1013;g39c1a85cac3_0_3826"/>
          <p:cNvSpPr txBox="1"/>
          <p:nvPr>
            <p:ph idx="4" type="body"/>
          </p:nvPr>
        </p:nvSpPr>
        <p:spPr>
          <a:xfrm>
            <a:off x="6205225"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14" name="Google Shape;1014;g39c1a85cac3_0_3826"/>
          <p:cNvSpPr/>
          <p:nvPr>
            <p:ph idx="5" type="pic"/>
          </p:nvPr>
        </p:nvSpPr>
        <p:spPr>
          <a:xfrm>
            <a:off x="3255250" y="1128325"/>
            <a:ext cx="2627100" cy="2273100"/>
          </a:xfrm>
          <a:prstGeom prst="rect">
            <a:avLst/>
          </a:prstGeom>
          <a:noFill/>
          <a:ln>
            <a:noFill/>
          </a:ln>
        </p:spPr>
      </p:sp>
      <p:sp>
        <p:nvSpPr>
          <p:cNvPr id="1015" name="Google Shape;1015;g39c1a85cac3_0_3826"/>
          <p:cNvSpPr txBox="1"/>
          <p:nvPr>
            <p:ph idx="6" type="body"/>
          </p:nvPr>
        </p:nvSpPr>
        <p:spPr>
          <a:xfrm>
            <a:off x="325525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16" name="Google Shape;1016;g39c1a85cac3_0_38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017" name="Google Shape;1017;g39c1a85cac3_0_3826"/>
          <p:cNvSpPr txBox="1"/>
          <p:nvPr>
            <p:ph idx="7" type="subTitle"/>
          </p:nvPr>
        </p:nvSpPr>
        <p:spPr>
          <a:xfrm>
            <a:off x="3117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1018" name="Google Shape;1018;g39c1a85cac3_0_3826"/>
          <p:cNvSpPr txBox="1"/>
          <p:nvPr>
            <p:ph idx="8" type="subTitle"/>
          </p:nvPr>
        </p:nvSpPr>
        <p:spPr>
          <a:xfrm>
            <a:off x="62052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
        <p:nvSpPr>
          <p:cNvPr id="1019" name="Google Shape;1019;g39c1a85cac3_0_3826"/>
          <p:cNvSpPr txBox="1"/>
          <p:nvPr>
            <p:ph idx="9" type="subTitle"/>
          </p:nvPr>
        </p:nvSpPr>
        <p:spPr>
          <a:xfrm>
            <a:off x="3255250" y="3430500"/>
            <a:ext cx="2627100" cy="481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800"/>
              <a:buNone/>
              <a:defRPr sz="1800"/>
            </a:lvl2pPr>
            <a:lvl3pPr lvl="2" algn="l">
              <a:lnSpc>
                <a:spcPct val="115000"/>
              </a:lnSpc>
              <a:spcBef>
                <a:spcPts val="0"/>
              </a:spcBef>
              <a:spcAft>
                <a:spcPts val="0"/>
              </a:spcAft>
              <a:buSzPts val="1800"/>
              <a:buNone/>
              <a:defRPr sz="1800"/>
            </a:lvl3pPr>
            <a:lvl4pPr lvl="3" algn="l">
              <a:lnSpc>
                <a:spcPct val="115000"/>
              </a:lnSpc>
              <a:spcBef>
                <a:spcPts val="0"/>
              </a:spcBef>
              <a:spcAft>
                <a:spcPts val="0"/>
              </a:spcAft>
              <a:buSzPts val="1800"/>
              <a:buNone/>
              <a:defRPr sz="1800"/>
            </a:lvl4pPr>
            <a:lvl5pPr lvl="4" algn="l">
              <a:lnSpc>
                <a:spcPct val="115000"/>
              </a:lnSpc>
              <a:spcBef>
                <a:spcPts val="0"/>
              </a:spcBef>
              <a:spcAft>
                <a:spcPts val="0"/>
              </a:spcAft>
              <a:buSzPts val="1800"/>
              <a:buNone/>
              <a:defRPr sz="1800"/>
            </a:lvl5pPr>
            <a:lvl6pPr lvl="5" algn="l">
              <a:lnSpc>
                <a:spcPct val="115000"/>
              </a:lnSpc>
              <a:spcBef>
                <a:spcPts val="0"/>
              </a:spcBef>
              <a:spcAft>
                <a:spcPts val="0"/>
              </a:spcAft>
              <a:buSzPts val="1800"/>
              <a:buNone/>
              <a:defRPr sz="1800"/>
            </a:lvl6pPr>
            <a:lvl7pPr lvl="6" algn="l">
              <a:lnSpc>
                <a:spcPct val="115000"/>
              </a:lnSpc>
              <a:spcBef>
                <a:spcPts val="0"/>
              </a:spcBef>
              <a:spcAft>
                <a:spcPts val="0"/>
              </a:spcAft>
              <a:buSzPts val="1800"/>
              <a:buNone/>
              <a:defRPr sz="1800"/>
            </a:lvl7pPr>
            <a:lvl8pPr lvl="7" algn="l">
              <a:lnSpc>
                <a:spcPct val="115000"/>
              </a:lnSpc>
              <a:spcBef>
                <a:spcPts val="0"/>
              </a:spcBef>
              <a:spcAft>
                <a:spcPts val="0"/>
              </a:spcAft>
              <a:buSzPts val="1800"/>
              <a:buNone/>
              <a:defRPr sz="1800"/>
            </a:lvl8pPr>
            <a:lvl9pPr lvl="8" algn="l">
              <a:lnSpc>
                <a:spcPct val="115000"/>
              </a:lnSpc>
              <a:spcBef>
                <a:spcPts val="0"/>
              </a:spcBef>
              <a:spcAft>
                <a:spcPts val="0"/>
              </a:spcAft>
              <a:buSzPts val="1800"/>
              <a:buNone/>
              <a:defRPr sz="1800"/>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1020" name="Shape 1020"/>
        <p:cNvGrpSpPr/>
        <p:nvPr/>
      </p:nvGrpSpPr>
      <p:grpSpPr>
        <a:xfrm>
          <a:off x="0" y="0"/>
          <a:ext cx="0" cy="0"/>
          <a:chOff x="0" y="0"/>
          <a:chExt cx="0" cy="0"/>
        </a:xfrm>
      </p:grpSpPr>
      <p:sp>
        <p:nvSpPr>
          <p:cNvPr id="1021" name="Google Shape;1021;g39c1a85cac3_0_3837"/>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1022" name="Shape 1022"/>
        <p:cNvGrpSpPr/>
        <p:nvPr/>
      </p:nvGrpSpPr>
      <p:grpSpPr>
        <a:xfrm>
          <a:off x="0" y="0"/>
          <a:ext cx="0" cy="0"/>
          <a:chOff x="0" y="0"/>
          <a:chExt cx="0" cy="0"/>
        </a:xfrm>
      </p:grpSpPr>
      <p:sp>
        <p:nvSpPr>
          <p:cNvPr id="1023" name="Google Shape;1023;g39c1a85cac3_0_3839"/>
          <p:cNvSpPr/>
          <p:nvPr>
            <p:ph idx="2" type="pic"/>
          </p:nvPr>
        </p:nvSpPr>
        <p:spPr>
          <a:xfrm>
            <a:off x="3389600" y="118913"/>
            <a:ext cx="1643700" cy="1535100"/>
          </a:xfrm>
          <a:prstGeom prst="rect">
            <a:avLst/>
          </a:prstGeom>
          <a:noFill/>
          <a:ln>
            <a:noFill/>
          </a:ln>
        </p:spPr>
      </p:sp>
      <p:sp>
        <p:nvSpPr>
          <p:cNvPr id="1024" name="Google Shape;1024;g39c1a85cac3_0_3839"/>
          <p:cNvSpPr/>
          <p:nvPr>
            <p:ph idx="3" type="pic"/>
          </p:nvPr>
        </p:nvSpPr>
        <p:spPr>
          <a:xfrm>
            <a:off x="5195935" y="118913"/>
            <a:ext cx="1643700" cy="1535100"/>
          </a:xfrm>
          <a:prstGeom prst="rect">
            <a:avLst/>
          </a:prstGeom>
          <a:noFill/>
          <a:ln>
            <a:noFill/>
          </a:ln>
        </p:spPr>
      </p:sp>
      <p:sp>
        <p:nvSpPr>
          <p:cNvPr id="1025" name="Google Shape;1025;g39c1a85cac3_0_3839"/>
          <p:cNvSpPr/>
          <p:nvPr>
            <p:ph idx="4" type="pic"/>
          </p:nvPr>
        </p:nvSpPr>
        <p:spPr>
          <a:xfrm>
            <a:off x="7002270" y="118913"/>
            <a:ext cx="1643700" cy="1535100"/>
          </a:xfrm>
          <a:prstGeom prst="rect">
            <a:avLst/>
          </a:prstGeom>
          <a:noFill/>
          <a:ln>
            <a:noFill/>
          </a:ln>
        </p:spPr>
      </p:sp>
      <p:sp>
        <p:nvSpPr>
          <p:cNvPr id="1026" name="Google Shape;1026;g39c1a85cac3_0_3839"/>
          <p:cNvSpPr/>
          <p:nvPr>
            <p:ph idx="5" type="pic"/>
          </p:nvPr>
        </p:nvSpPr>
        <p:spPr>
          <a:xfrm>
            <a:off x="3389588" y="1804212"/>
            <a:ext cx="1643700" cy="1535100"/>
          </a:xfrm>
          <a:prstGeom prst="rect">
            <a:avLst/>
          </a:prstGeom>
          <a:noFill/>
          <a:ln>
            <a:noFill/>
          </a:ln>
        </p:spPr>
      </p:sp>
      <p:sp>
        <p:nvSpPr>
          <p:cNvPr id="1027" name="Google Shape;1027;g39c1a85cac3_0_3839"/>
          <p:cNvSpPr/>
          <p:nvPr>
            <p:ph idx="6" type="pic"/>
          </p:nvPr>
        </p:nvSpPr>
        <p:spPr>
          <a:xfrm>
            <a:off x="5195922" y="1804212"/>
            <a:ext cx="1643700" cy="1535100"/>
          </a:xfrm>
          <a:prstGeom prst="rect">
            <a:avLst/>
          </a:prstGeom>
          <a:noFill/>
          <a:ln>
            <a:noFill/>
          </a:ln>
        </p:spPr>
      </p:sp>
      <p:sp>
        <p:nvSpPr>
          <p:cNvPr id="1028" name="Google Shape;1028;g39c1a85cac3_0_3839"/>
          <p:cNvSpPr/>
          <p:nvPr>
            <p:ph idx="7" type="pic"/>
          </p:nvPr>
        </p:nvSpPr>
        <p:spPr>
          <a:xfrm>
            <a:off x="7002257" y="1804212"/>
            <a:ext cx="1643700" cy="1535100"/>
          </a:xfrm>
          <a:prstGeom prst="rect">
            <a:avLst/>
          </a:prstGeom>
          <a:noFill/>
          <a:ln>
            <a:noFill/>
          </a:ln>
        </p:spPr>
      </p:sp>
      <p:sp>
        <p:nvSpPr>
          <p:cNvPr id="1029" name="Google Shape;1029;g39c1a85cac3_0_3839"/>
          <p:cNvSpPr txBox="1"/>
          <p:nvPr>
            <p:ph type="title"/>
          </p:nvPr>
        </p:nvSpPr>
        <p:spPr>
          <a:xfrm>
            <a:off x="351550" y="445025"/>
            <a:ext cx="2596800" cy="17064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1400"/>
              <a:buChar char="●"/>
              <a:defRPr/>
            </a:lvl1pPr>
            <a:lvl2pPr lvl="1" algn="l">
              <a:lnSpc>
                <a:spcPct val="115000"/>
              </a:lnSpc>
              <a:spcBef>
                <a:spcPts val="0"/>
              </a:spcBef>
              <a:spcAft>
                <a:spcPts val="0"/>
              </a:spcAft>
              <a:buSzPts val="1400"/>
              <a:buChar char="○"/>
              <a:defRPr/>
            </a:lvl2pPr>
            <a:lvl3pPr lvl="2" algn="l">
              <a:lnSpc>
                <a:spcPct val="115000"/>
              </a:lnSpc>
              <a:spcBef>
                <a:spcPts val="0"/>
              </a:spcBef>
              <a:spcAft>
                <a:spcPts val="0"/>
              </a:spcAft>
              <a:buSzPts val="1400"/>
              <a:buChar char="■"/>
              <a:defRPr/>
            </a:lvl3pPr>
            <a:lvl4pPr lvl="3" algn="l">
              <a:lnSpc>
                <a:spcPct val="115000"/>
              </a:lnSpc>
              <a:spcBef>
                <a:spcPts val="0"/>
              </a:spcBef>
              <a:spcAft>
                <a:spcPts val="0"/>
              </a:spcAft>
              <a:buSzPts val="1400"/>
              <a:buChar char="●"/>
              <a:defRPr/>
            </a:lvl4pPr>
            <a:lvl5pPr lvl="4" algn="l">
              <a:lnSpc>
                <a:spcPct val="115000"/>
              </a:lnSpc>
              <a:spcBef>
                <a:spcPts val="0"/>
              </a:spcBef>
              <a:spcAft>
                <a:spcPts val="0"/>
              </a:spcAft>
              <a:buSzPts val="1400"/>
              <a:buChar char="○"/>
              <a:defRPr/>
            </a:lvl5pPr>
            <a:lvl6pPr lvl="5" algn="l">
              <a:lnSpc>
                <a:spcPct val="115000"/>
              </a:lnSpc>
              <a:spcBef>
                <a:spcPts val="0"/>
              </a:spcBef>
              <a:spcAft>
                <a:spcPts val="0"/>
              </a:spcAft>
              <a:buSzPts val="1400"/>
              <a:buChar char="■"/>
              <a:defRPr/>
            </a:lvl6pPr>
            <a:lvl7pPr lvl="6" algn="l">
              <a:lnSpc>
                <a:spcPct val="115000"/>
              </a:lnSpc>
              <a:spcBef>
                <a:spcPts val="0"/>
              </a:spcBef>
              <a:spcAft>
                <a:spcPts val="0"/>
              </a:spcAft>
              <a:buSzPts val="1400"/>
              <a:buChar char="●"/>
              <a:defRPr/>
            </a:lvl7pPr>
            <a:lvl8pPr lvl="7" algn="l">
              <a:lnSpc>
                <a:spcPct val="115000"/>
              </a:lnSpc>
              <a:spcBef>
                <a:spcPts val="0"/>
              </a:spcBef>
              <a:spcAft>
                <a:spcPts val="0"/>
              </a:spcAft>
              <a:buSzPts val="1400"/>
              <a:buChar char="○"/>
              <a:defRPr/>
            </a:lvl8pPr>
            <a:lvl9pPr lvl="8" algn="l">
              <a:lnSpc>
                <a:spcPct val="115000"/>
              </a:lnSpc>
              <a:spcBef>
                <a:spcPts val="0"/>
              </a:spcBef>
              <a:spcAft>
                <a:spcPts val="0"/>
              </a:spcAft>
              <a:buSzPts val="1400"/>
              <a:buChar char="■"/>
              <a:defRPr/>
            </a:lvl9pPr>
          </a:lstStyle>
          <a:p/>
        </p:txBody>
      </p:sp>
      <p:sp>
        <p:nvSpPr>
          <p:cNvPr id="1030" name="Google Shape;1030;g39c1a85cac3_0_3839"/>
          <p:cNvSpPr/>
          <p:nvPr>
            <p:ph idx="8" type="pic"/>
          </p:nvPr>
        </p:nvSpPr>
        <p:spPr>
          <a:xfrm>
            <a:off x="3389588" y="3489487"/>
            <a:ext cx="1643700" cy="1535100"/>
          </a:xfrm>
          <a:prstGeom prst="rect">
            <a:avLst/>
          </a:prstGeom>
          <a:noFill/>
          <a:ln>
            <a:noFill/>
          </a:ln>
        </p:spPr>
      </p:sp>
      <p:sp>
        <p:nvSpPr>
          <p:cNvPr id="1031" name="Google Shape;1031;g39c1a85cac3_0_3839"/>
          <p:cNvSpPr/>
          <p:nvPr>
            <p:ph idx="9" type="pic"/>
          </p:nvPr>
        </p:nvSpPr>
        <p:spPr>
          <a:xfrm>
            <a:off x="5195922" y="3489487"/>
            <a:ext cx="1643700" cy="1535100"/>
          </a:xfrm>
          <a:prstGeom prst="rect">
            <a:avLst/>
          </a:prstGeom>
          <a:noFill/>
          <a:ln>
            <a:noFill/>
          </a:ln>
        </p:spPr>
      </p:sp>
      <p:sp>
        <p:nvSpPr>
          <p:cNvPr id="1032" name="Google Shape;1032;g39c1a85cac3_0_3839"/>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9.xml"/><Relationship Id="rId42" Type="http://schemas.openxmlformats.org/officeDocument/2006/relationships/slideLayout" Target="../slideLayouts/slideLayout91.xml"/><Relationship Id="rId41" Type="http://schemas.openxmlformats.org/officeDocument/2006/relationships/slideLayout" Target="../slideLayouts/slideLayout90.xml"/><Relationship Id="rId44" Type="http://schemas.openxmlformats.org/officeDocument/2006/relationships/slideLayout" Target="../slideLayouts/slideLayout93.xml"/><Relationship Id="rId43" Type="http://schemas.openxmlformats.org/officeDocument/2006/relationships/slideLayout" Target="../slideLayouts/slideLayout92.xml"/><Relationship Id="rId46" Type="http://schemas.openxmlformats.org/officeDocument/2006/relationships/slideLayout" Target="../slideLayouts/slideLayout95.xml"/><Relationship Id="rId45" Type="http://schemas.openxmlformats.org/officeDocument/2006/relationships/slideLayout" Target="../slideLayouts/slideLayout94.xml"/><Relationship Id="rId1" Type="http://schemas.openxmlformats.org/officeDocument/2006/relationships/slideLayout" Target="../slideLayouts/slideLayout50.xml"/><Relationship Id="rId2" Type="http://schemas.openxmlformats.org/officeDocument/2006/relationships/slideLayout" Target="../slideLayouts/slideLayout51.xml"/><Relationship Id="rId3" Type="http://schemas.openxmlformats.org/officeDocument/2006/relationships/slideLayout" Target="../slideLayouts/slideLayout52.xml"/><Relationship Id="rId4" Type="http://schemas.openxmlformats.org/officeDocument/2006/relationships/slideLayout" Target="../slideLayouts/slideLayout53.xml"/><Relationship Id="rId9" Type="http://schemas.openxmlformats.org/officeDocument/2006/relationships/slideLayout" Target="../slideLayouts/slideLayout58.xml"/><Relationship Id="rId48" Type="http://schemas.openxmlformats.org/officeDocument/2006/relationships/slideLayout" Target="../slideLayouts/slideLayout97.xml"/><Relationship Id="rId47" Type="http://schemas.openxmlformats.org/officeDocument/2006/relationships/slideLayout" Target="../slideLayouts/slideLayout96.xml"/><Relationship Id="rId49" Type="http://schemas.openxmlformats.org/officeDocument/2006/relationships/slideLayout" Target="../slideLayouts/slideLayout98.xml"/><Relationship Id="rId5" Type="http://schemas.openxmlformats.org/officeDocument/2006/relationships/slideLayout" Target="../slideLayouts/slideLayout54.xml"/><Relationship Id="rId6" Type="http://schemas.openxmlformats.org/officeDocument/2006/relationships/slideLayout" Target="../slideLayouts/slideLayout55.xml"/><Relationship Id="rId7" Type="http://schemas.openxmlformats.org/officeDocument/2006/relationships/slideLayout" Target="../slideLayouts/slideLayout56.xml"/><Relationship Id="rId8" Type="http://schemas.openxmlformats.org/officeDocument/2006/relationships/slideLayout" Target="../slideLayouts/slideLayout57.xml"/><Relationship Id="rId31" Type="http://schemas.openxmlformats.org/officeDocument/2006/relationships/slideLayout" Target="../slideLayouts/slideLayout80.xml"/><Relationship Id="rId30" Type="http://schemas.openxmlformats.org/officeDocument/2006/relationships/slideLayout" Target="../slideLayouts/slideLayout79.xml"/><Relationship Id="rId33" Type="http://schemas.openxmlformats.org/officeDocument/2006/relationships/slideLayout" Target="../slideLayouts/slideLayout82.xml"/><Relationship Id="rId32" Type="http://schemas.openxmlformats.org/officeDocument/2006/relationships/slideLayout" Target="../slideLayouts/slideLayout81.xml"/><Relationship Id="rId35" Type="http://schemas.openxmlformats.org/officeDocument/2006/relationships/slideLayout" Target="../slideLayouts/slideLayout84.xml"/><Relationship Id="rId34" Type="http://schemas.openxmlformats.org/officeDocument/2006/relationships/slideLayout" Target="../slideLayouts/slideLayout83.xml"/><Relationship Id="rId37" Type="http://schemas.openxmlformats.org/officeDocument/2006/relationships/slideLayout" Target="../slideLayouts/slideLayout86.xml"/><Relationship Id="rId36" Type="http://schemas.openxmlformats.org/officeDocument/2006/relationships/slideLayout" Target="../slideLayouts/slideLayout85.xml"/><Relationship Id="rId39" Type="http://schemas.openxmlformats.org/officeDocument/2006/relationships/slideLayout" Target="../slideLayouts/slideLayout88.xml"/><Relationship Id="rId38" Type="http://schemas.openxmlformats.org/officeDocument/2006/relationships/slideLayout" Target="../slideLayouts/slideLayout87.xml"/><Relationship Id="rId20" Type="http://schemas.openxmlformats.org/officeDocument/2006/relationships/slideLayout" Target="../slideLayouts/slideLayout69.xml"/><Relationship Id="rId22" Type="http://schemas.openxmlformats.org/officeDocument/2006/relationships/slideLayout" Target="../slideLayouts/slideLayout71.xml"/><Relationship Id="rId21" Type="http://schemas.openxmlformats.org/officeDocument/2006/relationships/slideLayout" Target="../slideLayouts/slideLayout70.xml"/><Relationship Id="rId24" Type="http://schemas.openxmlformats.org/officeDocument/2006/relationships/slideLayout" Target="../slideLayouts/slideLayout73.xml"/><Relationship Id="rId23" Type="http://schemas.openxmlformats.org/officeDocument/2006/relationships/slideLayout" Target="../slideLayouts/slideLayout72.xml"/><Relationship Id="rId26" Type="http://schemas.openxmlformats.org/officeDocument/2006/relationships/slideLayout" Target="../slideLayouts/slideLayout75.xml"/><Relationship Id="rId25" Type="http://schemas.openxmlformats.org/officeDocument/2006/relationships/slideLayout" Target="../slideLayouts/slideLayout74.xml"/><Relationship Id="rId28" Type="http://schemas.openxmlformats.org/officeDocument/2006/relationships/slideLayout" Target="../slideLayouts/slideLayout77.xml"/><Relationship Id="rId27" Type="http://schemas.openxmlformats.org/officeDocument/2006/relationships/slideLayout" Target="../slideLayouts/slideLayout76.xml"/><Relationship Id="rId29" Type="http://schemas.openxmlformats.org/officeDocument/2006/relationships/slideLayout" Target="../slideLayouts/slideLayout78.xml"/><Relationship Id="rId50" Type="http://schemas.openxmlformats.org/officeDocument/2006/relationships/theme" Target="../theme/theme1.xml"/><Relationship Id="rId11" Type="http://schemas.openxmlformats.org/officeDocument/2006/relationships/slideLayout" Target="../slideLayouts/slideLayout60.xml"/><Relationship Id="rId10" Type="http://schemas.openxmlformats.org/officeDocument/2006/relationships/slideLayout" Target="../slideLayouts/slideLayout59.xml"/><Relationship Id="rId13" Type="http://schemas.openxmlformats.org/officeDocument/2006/relationships/slideLayout" Target="../slideLayouts/slideLayout62.xml"/><Relationship Id="rId12" Type="http://schemas.openxmlformats.org/officeDocument/2006/relationships/slideLayout" Target="../slideLayouts/slideLayout61.xml"/><Relationship Id="rId15" Type="http://schemas.openxmlformats.org/officeDocument/2006/relationships/slideLayout" Target="../slideLayouts/slideLayout64.xml"/><Relationship Id="rId14" Type="http://schemas.openxmlformats.org/officeDocument/2006/relationships/slideLayout" Target="../slideLayouts/slideLayout63.xml"/><Relationship Id="rId17" Type="http://schemas.openxmlformats.org/officeDocument/2006/relationships/slideLayout" Target="../slideLayouts/slideLayout66.xml"/><Relationship Id="rId16" Type="http://schemas.openxmlformats.org/officeDocument/2006/relationships/slideLayout" Target="../slideLayouts/slideLayout65.xml"/><Relationship Id="rId19" Type="http://schemas.openxmlformats.org/officeDocument/2006/relationships/slideLayout" Target="../slideLayouts/slideLayout68.xml"/><Relationship Id="rId18"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0"/>
          <p:cNvSpPr txBox="1"/>
          <p:nvPr>
            <p:ph idx="1" type="body"/>
          </p:nvPr>
        </p:nvSpPr>
        <p:spPr>
          <a:xfrm>
            <a:off x="128875" y="1291375"/>
            <a:ext cx="3811200" cy="2882100"/>
          </a:xfrm>
          <a:prstGeom prst="rect">
            <a:avLst/>
          </a:prstGeom>
          <a:noFill/>
          <a:ln>
            <a:noFill/>
          </a:ln>
        </p:spPr>
        <p:txBody>
          <a:bodyPr anchorCtr="0" anchor="t" bIns="91425" lIns="91425" spcFirstLastPara="1" rIns="91425" wrap="square" tIns="91425">
            <a:noAutofit/>
          </a:bodyPr>
          <a:lstStyle>
            <a:lvl1pPr indent="-292100" lvl="0" marL="457200" marR="0" rtl="0" algn="l">
              <a:lnSpc>
                <a:spcPct val="115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1pPr>
            <a:lvl2pPr indent="-292100" lvl="1" marL="9144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2pPr>
            <a:lvl3pPr indent="-292100" lvl="2" marL="13716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3pPr>
            <a:lvl4pPr indent="-292100" lvl="3" marL="18288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4pPr>
            <a:lvl5pPr indent="-292100" lvl="4" marL="22860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5pPr>
            <a:lvl6pPr indent="-292100" lvl="5" marL="27432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6pPr>
            <a:lvl7pPr indent="-292100" lvl="6" marL="32004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7pPr>
            <a:lvl8pPr indent="-292100" lvl="7" marL="36576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8pPr>
            <a:lvl9pPr indent="-292100" lvl="8" marL="4114800" marR="0" rtl="0" algn="l">
              <a:lnSpc>
                <a:spcPct val="115000"/>
              </a:lnSpc>
              <a:spcBef>
                <a:spcPts val="800"/>
              </a:spcBef>
              <a:spcAft>
                <a:spcPts val="80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9pPr>
          </a:lstStyle>
          <a:p/>
        </p:txBody>
      </p:sp>
      <p:sp>
        <p:nvSpPr>
          <p:cNvPr id="8" name="Google Shape;8;p10"/>
          <p:cNvSpPr txBox="1"/>
          <p:nvPr>
            <p:ph type="title"/>
          </p:nvPr>
        </p:nvSpPr>
        <p:spPr>
          <a:xfrm>
            <a:off x="129300" y="228600"/>
            <a:ext cx="6480300" cy="587700"/>
          </a:xfrm>
          <a:prstGeom prst="rect">
            <a:avLst/>
          </a:prstGeom>
          <a:noFill/>
          <a:ln>
            <a:noFill/>
          </a:ln>
        </p:spPr>
        <p:txBody>
          <a:bodyPr anchorCtr="0" anchor="t" bIns="91425" lIns="91425" spcFirstLastPara="1" rIns="91425" wrap="square" tIns="91425">
            <a:spAutoFit/>
          </a:bodyPr>
          <a:lstStyle>
            <a:lvl1pPr lvl="0" marR="0" rtl="0" algn="l">
              <a:lnSpc>
                <a:spcPct val="90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1pPr>
            <a:lvl2pPr lvl="1"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2pPr>
            <a:lvl3pPr lvl="2"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3pPr>
            <a:lvl4pPr lvl="3"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4pPr>
            <a:lvl5pPr lvl="4"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5pPr>
            <a:lvl6pPr lvl="5"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6pPr>
            <a:lvl7pPr lvl="6"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7pPr>
            <a:lvl8pPr lvl="7"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8pPr>
            <a:lvl9pPr lvl="8"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9pPr>
          </a:lstStyle>
          <a:p/>
        </p:txBody>
      </p:sp>
      <p:sp>
        <p:nvSpPr>
          <p:cNvPr id="9" name="Google Shape;9;p10"/>
          <p:cNvSpPr txBox="1"/>
          <p:nvPr>
            <p:ph idx="2" type="body"/>
          </p:nvPr>
        </p:nvSpPr>
        <p:spPr>
          <a:xfrm>
            <a:off x="4485075" y="1479525"/>
            <a:ext cx="3849900" cy="2657100"/>
          </a:xfrm>
          <a:prstGeom prst="rect">
            <a:avLst/>
          </a:prstGeom>
          <a:noFill/>
          <a:ln>
            <a:noFill/>
          </a:ln>
        </p:spPr>
        <p:txBody>
          <a:bodyPr anchorCtr="0" anchor="t" bIns="91425" lIns="91425" spcFirstLastPara="1" rIns="91425" wrap="square" tIns="91425">
            <a:noAutofit/>
          </a:bodyPr>
          <a:lstStyle>
            <a:lvl1pPr indent="-292100" lvl="0" marL="4572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1pPr>
            <a:lvl2pPr indent="-292100" lvl="1" marL="9144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2pPr>
            <a:lvl3pPr indent="-292100" lvl="2" marL="13716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3pPr>
            <a:lvl4pPr indent="-292100" lvl="3" marL="18288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4pPr>
            <a:lvl5pPr indent="-292100" lvl="4" marL="22860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5pPr>
            <a:lvl6pPr indent="-292100" lvl="5" marL="27432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6pPr>
            <a:lvl7pPr indent="-292100" lvl="6" marL="32004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7pPr>
            <a:lvl8pPr indent="-292100" lvl="7" marL="36576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8pPr>
            <a:lvl9pPr indent="-292100" lvl="8" marL="41148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84">
          <p15:clr>
            <a:srgbClr val="E46962"/>
          </p15:clr>
        </p15:guide>
        <p15:guide id="2" pos="81">
          <p15:clr>
            <a:srgbClr val="E46962"/>
          </p15:clr>
        </p15:guide>
        <p15:guide id="3" orient="horz" pos="144">
          <p15:clr>
            <a:srgbClr val="E46962"/>
          </p15:clr>
        </p15:guide>
        <p15:guide id="4" orient="horz" pos="3094">
          <p15:clr>
            <a:srgbClr val="E46962"/>
          </p15:clr>
        </p15:guide>
        <p15:guide id="5" pos="881">
          <p15:clr>
            <a:srgbClr val="E46962"/>
          </p15:clr>
        </p15:guide>
        <p15:guide id="6" pos="1682">
          <p15:clr>
            <a:srgbClr val="E46962"/>
          </p15:clr>
        </p15:guide>
        <p15:guide id="7" pos="4083">
          <p15:clr>
            <a:srgbClr val="E46962"/>
          </p15:clr>
        </p15:guide>
        <p15:guide id="8" pos="4883">
          <p15:clr>
            <a:srgbClr val="E46962"/>
          </p15:clr>
        </p15:guide>
        <p15:guide id="9" pos="3283">
          <p15:clr>
            <a:srgbClr val="E46962"/>
          </p15:clr>
        </p15:guide>
        <p15:guide id="10" pos="2482">
          <p15:clr>
            <a:srgbClr val="E46962"/>
          </p15:clr>
        </p15:guide>
        <p15:guide id="11" orient="horz" pos="288">
          <p15:clr>
            <a:srgbClr val="E46962"/>
          </p15:clr>
        </p15:guide>
        <p15:guide id="12" orient="horz" pos="2950">
          <p15:clr>
            <a:srgbClr val="E46962"/>
          </p15:clr>
        </p15:guide>
        <p15:guide id="13" orient="horz" pos="1625">
          <p15:clr>
            <a:srgbClr val="E46962"/>
          </p15:clr>
        </p15:guide>
        <p15:guide id="14" orient="horz" pos="2432">
          <p15:clr>
            <a:srgbClr val="E46962"/>
          </p15:clr>
        </p15:guide>
        <p15:guide id="15" orient="horz" pos="813">
          <p15:clr>
            <a:srgbClr val="E46962"/>
          </p15:clr>
        </p15:guide>
        <p15:guide id="16" pos="179">
          <p15:clr>
            <a:srgbClr val="E46962"/>
          </p15:clr>
        </p15:guide>
        <p15:guide id="17" pos="1782">
          <p15:clr>
            <a:srgbClr val="E46962"/>
          </p15:clr>
        </p15:guide>
        <p15:guide id="18" pos="3385">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19" name="Shape 519"/>
        <p:cNvGrpSpPr/>
        <p:nvPr/>
      </p:nvGrpSpPr>
      <p:grpSpPr>
        <a:xfrm>
          <a:off x="0" y="0"/>
          <a:ext cx="0" cy="0"/>
          <a:chOff x="0" y="0"/>
          <a:chExt cx="0" cy="0"/>
        </a:xfrm>
      </p:grpSpPr>
      <p:sp>
        <p:nvSpPr>
          <p:cNvPr id="520" name="Google Shape;520;g39c1a85cac3_0_333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indent="0" lvl="0"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1pPr>
            <a:lvl2pPr indent="0" lvl="1"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2pPr>
            <a:lvl3pPr indent="0" lvl="2"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3pPr>
            <a:lvl4pPr indent="0" lvl="3"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4pPr>
            <a:lvl5pPr indent="0" lvl="4"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5pPr>
            <a:lvl6pPr indent="0" lvl="5"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6pPr>
            <a:lvl7pPr indent="0" lvl="6"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7pPr>
            <a:lvl8pPr indent="0" lvl="7"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8pPr>
            <a:lvl9pPr indent="0" lvl="8" marL="0" marR="0" rtl="0" algn="r">
              <a:lnSpc>
                <a:spcPct val="100000"/>
              </a:lnSpc>
              <a:spcBef>
                <a:spcPts val="0"/>
              </a:spcBef>
              <a:spcAft>
                <a:spcPts val="0"/>
              </a:spcAft>
              <a:buClr>
                <a:srgbClr val="000000"/>
              </a:buClr>
              <a:buSzPts val="600"/>
              <a:buFont typeface="Arial"/>
              <a:buNone/>
              <a:defRPr b="0" i="0" sz="600" u="none" cap="none" strike="noStrike">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21" name="Google Shape;521;g39c1a85cac3_0_3336"/>
          <p:cNvSpPr txBox="1"/>
          <p:nvPr>
            <p:ph idx="1" type="body"/>
          </p:nvPr>
        </p:nvSpPr>
        <p:spPr>
          <a:xfrm>
            <a:off x="128875" y="1291375"/>
            <a:ext cx="3811200" cy="2882100"/>
          </a:xfrm>
          <a:prstGeom prst="rect">
            <a:avLst/>
          </a:prstGeom>
          <a:noFill/>
          <a:ln>
            <a:noFill/>
          </a:ln>
        </p:spPr>
        <p:txBody>
          <a:bodyPr anchorCtr="0" anchor="t" bIns="91425" lIns="91425" spcFirstLastPara="1" rIns="91425" wrap="square" tIns="91425">
            <a:noAutofit/>
          </a:bodyPr>
          <a:lstStyle>
            <a:lvl1pPr indent="-292100" lvl="0" marL="457200" marR="0" rtl="0" algn="l">
              <a:lnSpc>
                <a:spcPct val="115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1pPr>
            <a:lvl2pPr indent="-292100" lvl="1" marL="9144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2pPr>
            <a:lvl3pPr indent="-292100" lvl="2" marL="13716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3pPr>
            <a:lvl4pPr indent="-292100" lvl="3" marL="18288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4pPr>
            <a:lvl5pPr indent="-292100" lvl="4" marL="22860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5pPr>
            <a:lvl6pPr indent="-292100" lvl="5" marL="27432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6pPr>
            <a:lvl7pPr indent="-292100" lvl="6" marL="32004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7pPr>
            <a:lvl8pPr indent="-292100" lvl="7" marL="3657600" marR="0" rtl="0" algn="l">
              <a:lnSpc>
                <a:spcPct val="115000"/>
              </a:lnSpc>
              <a:spcBef>
                <a:spcPts val="80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8pPr>
            <a:lvl9pPr indent="-292100" lvl="8" marL="4114800" marR="0" rtl="0" algn="l">
              <a:lnSpc>
                <a:spcPct val="115000"/>
              </a:lnSpc>
              <a:spcBef>
                <a:spcPts val="800"/>
              </a:spcBef>
              <a:spcAft>
                <a:spcPts val="80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9pPr>
          </a:lstStyle>
          <a:p/>
        </p:txBody>
      </p:sp>
      <p:sp>
        <p:nvSpPr>
          <p:cNvPr id="522" name="Google Shape;522;g39c1a85cac3_0_3336"/>
          <p:cNvSpPr txBox="1"/>
          <p:nvPr>
            <p:ph type="title"/>
          </p:nvPr>
        </p:nvSpPr>
        <p:spPr>
          <a:xfrm>
            <a:off x="129300" y="228600"/>
            <a:ext cx="6480300" cy="587700"/>
          </a:xfrm>
          <a:prstGeom prst="rect">
            <a:avLst/>
          </a:prstGeom>
          <a:noFill/>
          <a:ln>
            <a:noFill/>
          </a:ln>
        </p:spPr>
        <p:txBody>
          <a:bodyPr anchorCtr="0" anchor="t" bIns="91425" lIns="91425" spcFirstLastPara="1" rIns="91425" wrap="square" tIns="91425">
            <a:spAutoFit/>
          </a:bodyPr>
          <a:lstStyle>
            <a:lvl1pPr lvl="0" marR="0" rtl="0" algn="l">
              <a:lnSpc>
                <a:spcPct val="90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1pPr>
            <a:lvl2pPr lvl="1"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2pPr>
            <a:lvl3pPr lvl="2"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3pPr>
            <a:lvl4pPr lvl="3"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4pPr>
            <a:lvl5pPr lvl="4"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5pPr>
            <a:lvl6pPr lvl="5"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6pPr>
            <a:lvl7pPr lvl="6"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7pPr>
            <a:lvl8pPr lvl="7"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8pPr>
            <a:lvl9pPr lvl="8" marR="0" rtl="0" algn="l">
              <a:lnSpc>
                <a:spcPct val="115000"/>
              </a:lnSpc>
              <a:spcBef>
                <a:spcPts val="0"/>
              </a:spcBef>
              <a:spcAft>
                <a:spcPts val="0"/>
              </a:spcAft>
              <a:buClr>
                <a:srgbClr val="000000"/>
              </a:buClr>
              <a:buSzPts val="2400"/>
              <a:buFont typeface="Arial"/>
              <a:buNone/>
              <a:defRPr b="0" i="0" sz="2400" u="none" cap="none" strike="noStrike">
                <a:solidFill>
                  <a:schemeClr val="lt1"/>
                </a:solidFill>
                <a:latin typeface="Poppins"/>
                <a:ea typeface="Poppins"/>
                <a:cs typeface="Poppins"/>
                <a:sym typeface="Poppins"/>
              </a:defRPr>
            </a:lvl9pPr>
          </a:lstStyle>
          <a:p/>
        </p:txBody>
      </p:sp>
      <p:sp>
        <p:nvSpPr>
          <p:cNvPr id="523" name="Google Shape;523;g39c1a85cac3_0_3336"/>
          <p:cNvSpPr txBox="1"/>
          <p:nvPr>
            <p:ph idx="2" type="body"/>
          </p:nvPr>
        </p:nvSpPr>
        <p:spPr>
          <a:xfrm>
            <a:off x="4485075" y="1479525"/>
            <a:ext cx="3849900" cy="2657100"/>
          </a:xfrm>
          <a:prstGeom prst="rect">
            <a:avLst/>
          </a:prstGeom>
          <a:noFill/>
          <a:ln>
            <a:noFill/>
          </a:ln>
        </p:spPr>
        <p:txBody>
          <a:bodyPr anchorCtr="0" anchor="t" bIns="91425" lIns="91425" spcFirstLastPara="1" rIns="91425" wrap="square" tIns="91425">
            <a:noAutofit/>
          </a:bodyPr>
          <a:lstStyle>
            <a:lvl1pPr indent="-292100" lvl="0" marL="4572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1pPr>
            <a:lvl2pPr indent="-292100" lvl="1" marL="9144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2pPr>
            <a:lvl3pPr indent="-292100" lvl="2" marL="13716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3pPr>
            <a:lvl4pPr indent="-292100" lvl="3" marL="18288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4pPr>
            <a:lvl5pPr indent="-292100" lvl="4" marL="22860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5pPr>
            <a:lvl6pPr indent="-292100" lvl="5" marL="27432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6pPr>
            <a:lvl7pPr indent="-292100" lvl="6" marL="32004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7pPr>
            <a:lvl8pPr indent="-292100" lvl="7" marL="36576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8pPr>
            <a:lvl9pPr indent="-292100" lvl="8" marL="4114800" marR="0" rtl="0" algn="l">
              <a:lnSpc>
                <a:spcPct val="100000"/>
              </a:lnSpc>
              <a:spcBef>
                <a:spcPts val="0"/>
              </a:spcBef>
              <a:spcAft>
                <a:spcPts val="0"/>
              </a:spcAft>
              <a:buClr>
                <a:schemeClr val="lt1"/>
              </a:buClr>
              <a:buSzPts val="1000"/>
              <a:buFont typeface="Instrument Sans"/>
              <a:buChar char="■"/>
              <a:defRPr b="0" i="0" sz="1000" u="none" cap="none" strike="noStrike">
                <a:solidFill>
                  <a:schemeClr val="lt1"/>
                </a:solidFill>
                <a:latin typeface="Instrument Sans"/>
                <a:ea typeface="Instrument Sans"/>
                <a:cs typeface="Instrument Sans"/>
                <a:sym typeface="Instrument Sans"/>
              </a:defRPr>
            </a:lvl9pPr>
          </a:lstStyle>
          <a:p/>
        </p:txBody>
      </p:sp>
    </p:spTree>
  </p:cSld>
  <p:clrMap accent1="accent1" accent2="accent2" accent3="accent3" accent4="accent4" accent5="accent5" accent6="accent6" bg1="lt1" bg2="dk2" tx1="dk1" tx2="lt2" folHlink="folHlink" hlink="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 id="2147483717" r:id="rId19"/>
    <p:sldLayoutId id="2147483718" r:id="rId20"/>
    <p:sldLayoutId id="2147483719" r:id="rId21"/>
    <p:sldLayoutId id="2147483720" r:id="rId22"/>
    <p:sldLayoutId id="2147483721" r:id="rId23"/>
    <p:sldLayoutId id="2147483722" r:id="rId24"/>
    <p:sldLayoutId id="2147483723" r:id="rId25"/>
    <p:sldLayoutId id="2147483724" r:id="rId26"/>
    <p:sldLayoutId id="2147483725" r:id="rId27"/>
    <p:sldLayoutId id="2147483726" r:id="rId28"/>
    <p:sldLayoutId id="2147483727" r:id="rId29"/>
    <p:sldLayoutId id="2147483728" r:id="rId30"/>
    <p:sldLayoutId id="2147483729" r:id="rId31"/>
    <p:sldLayoutId id="2147483730" r:id="rId32"/>
    <p:sldLayoutId id="2147483731" r:id="rId33"/>
    <p:sldLayoutId id="2147483732" r:id="rId34"/>
    <p:sldLayoutId id="2147483733" r:id="rId35"/>
    <p:sldLayoutId id="2147483734" r:id="rId36"/>
    <p:sldLayoutId id="2147483735" r:id="rId37"/>
    <p:sldLayoutId id="2147483736" r:id="rId38"/>
    <p:sldLayoutId id="2147483737" r:id="rId39"/>
    <p:sldLayoutId id="2147483738" r:id="rId40"/>
    <p:sldLayoutId id="2147483739" r:id="rId41"/>
    <p:sldLayoutId id="2147483740" r:id="rId42"/>
    <p:sldLayoutId id="2147483741" r:id="rId43"/>
    <p:sldLayoutId id="2147483742" r:id="rId44"/>
    <p:sldLayoutId id="2147483743" r:id="rId45"/>
    <p:sldLayoutId id="2147483744" r:id="rId46"/>
    <p:sldLayoutId id="2147483745" r:id="rId47"/>
    <p:sldLayoutId id="2147483746" r:id="rId48"/>
    <p:sldLayoutId id="2147483747" r:id="rId4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84">
          <p15:clr>
            <a:srgbClr val="E46962"/>
          </p15:clr>
        </p15:guide>
        <p15:guide id="2" pos="81">
          <p15:clr>
            <a:srgbClr val="E46962"/>
          </p15:clr>
        </p15:guide>
        <p15:guide id="3" orient="horz" pos="144">
          <p15:clr>
            <a:srgbClr val="E46962"/>
          </p15:clr>
        </p15:guide>
        <p15:guide id="4" orient="horz" pos="3094">
          <p15:clr>
            <a:srgbClr val="E46962"/>
          </p15:clr>
        </p15:guide>
        <p15:guide id="5" pos="881">
          <p15:clr>
            <a:srgbClr val="E46962"/>
          </p15:clr>
        </p15:guide>
        <p15:guide id="6" pos="1682">
          <p15:clr>
            <a:srgbClr val="E46962"/>
          </p15:clr>
        </p15:guide>
        <p15:guide id="7" pos="4083">
          <p15:clr>
            <a:srgbClr val="E46962"/>
          </p15:clr>
        </p15:guide>
        <p15:guide id="8" pos="4883">
          <p15:clr>
            <a:srgbClr val="E46962"/>
          </p15:clr>
        </p15:guide>
        <p15:guide id="9" pos="3283">
          <p15:clr>
            <a:srgbClr val="E46962"/>
          </p15:clr>
        </p15:guide>
        <p15:guide id="10" pos="2482">
          <p15:clr>
            <a:srgbClr val="E46962"/>
          </p15:clr>
        </p15:guide>
        <p15:guide id="11" orient="horz" pos="288">
          <p15:clr>
            <a:srgbClr val="E46962"/>
          </p15:clr>
        </p15:guide>
        <p15:guide id="12" orient="horz" pos="2950">
          <p15:clr>
            <a:srgbClr val="E46962"/>
          </p15:clr>
        </p15:guide>
        <p15:guide id="13" orient="horz" pos="1625">
          <p15:clr>
            <a:srgbClr val="E46962"/>
          </p15:clr>
        </p15:guide>
        <p15:guide id="14" orient="horz" pos="2432">
          <p15:clr>
            <a:srgbClr val="E46962"/>
          </p15:clr>
        </p15:guide>
        <p15:guide id="15" orient="horz" pos="813">
          <p15:clr>
            <a:srgbClr val="E46962"/>
          </p15:clr>
        </p15:guide>
        <p15:guide id="16" pos="179">
          <p15:clr>
            <a:srgbClr val="E46962"/>
          </p15:clr>
        </p15:guide>
        <p15:guide id="17" pos="1782">
          <p15:clr>
            <a:srgbClr val="E46962"/>
          </p15:clr>
        </p15:guide>
        <p15:guide id="18" pos="338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jpg"/><Relationship Id="rId4" Type="http://schemas.openxmlformats.org/officeDocument/2006/relationships/image" Target="../media/image19.png"/><Relationship Id="rId5"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1.xml"/><Relationship Id="rId3" Type="http://schemas.openxmlformats.org/officeDocument/2006/relationships/image" Target="../media/image1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3.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5.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2.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3.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8.xml"/><Relationship Id="rId3" Type="http://schemas.openxmlformats.org/officeDocument/2006/relationships/image" Target="../media/image1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9.xml"/><Relationship Id="rId3"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pic>
        <p:nvPicPr>
          <p:cNvPr id="1037" name="Google Shape;1037;p1" title="Algorithms-programs-and-programming-languages-Source-shutterstockcom.png"/>
          <p:cNvPicPr preferRelativeResize="0"/>
          <p:nvPr>
            <p:ph idx="2" type="pic"/>
          </p:nvPr>
        </p:nvPicPr>
        <p:blipFill rotWithShape="1">
          <a:blip r:embed="rId3">
            <a:alphaModFix/>
          </a:blip>
          <a:srcRect b="0" l="16909" r="16900" t="0"/>
          <a:stretch/>
        </p:blipFill>
        <p:spPr>
          <a:xfrm>
            <a:off x="5959150" y="2579575"/>
            <a:ext cx="1792975" cy="1711575"/>
          </a:xfrm>
          <a:prstGeom prst="rect">
            <a:avLst/>
          </a:prstGeom>
          <a:noFill/>
          <a:ln>
            <a:noFill/>
          </a:ln>
        </p:spPr>
      </p:pic>
      <p:sp>
        <p:nvSpPr>
          <p:cNvPr id="1038" name="Google Shape;1038;p1"/>
          <p:cNvSpPr txBox="1"/>
          <p:nvPr>
            <p:ph type="title"/>
          </p:nvPr>
        </p:nvSpPr>
        <p:spPr>
          <a:xfrm>
            <a:off x="128875" y="437125"/>
            <a:ext cx="7380600" cy="1708500"/>
          </a:xfrm>
          <a:prstGeom prst="rect">
            <a:avLst/>
          </a:prstGeom>
          <a:noFill/>
          <a:ln>
            <a:noFill/>
          </a:ln>
        </p:spPr>
        <p:txBody>
          <a:bodyPr anchorCtr="0" anchor="b" bIns="0" lIns="91425" spcFirstLastPara="1" rIns="91425" wrap="square" tIns="91425">
            <a:noAutofit/>
          </a:bodyPr>
          <a:lstStyle/>
          <a:p>
            <a:pPr indent="0" lvl="0" marL="0" rtl="0" algn="l">
              <a:lnSpc>
                <a:spcPct val="90000"/>
              </a:lnSpc>
              <a:spcBef>
                <a:spcPts val="0"/>
              </a:spcBef>
              <a:spcAft>
                <a:spcPts val="0"/>
              </a:spcAft>
              <a:buSzPts val="6000"/>
              <a:buNone/>
            </a:pPr>
            <a:r>
              <a:rPr lang="en"/>
              <a:t>Computer Networks</a:t>
            </a:r>
            <a:endParaRPr/>
          </a:p>
        </p:txBody>
      </p:sp>
      <p:sp>
        <p:nvSpPr>
          <p:cNvPr id="1039" name="Google Shape;1039;p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pic>
        <p:nvPicPr>
          <p:cNvPr id="1040" name="Google Shape;1040;p1" title="PI_2017.02.08_Algorithms_featured.png"/>
          <p:cNvPicPr preferRelativeResize="0"/>
          <p:nvPr>
            <p:ph idx="3" type="pic"/>
          </p:nvPr>
        </p:nvPicPr>
        <p:blipFill rotWithShape="1">
          <a:blip r:embed="rId4">
            <a:alphaModFix/>
          </a:blip>
          <a:srcRect b="33868" l="25383" r="42468" t="0"/>
          <a:stretch/>
        </p:blipFill>
        <p:spPr>
          <a:xfrm>
            <a:off x="7752125" y="3861475"/>
            <a:ext cx="1171475" cy="1204850"/>
          </a:xfrm>
          <a:prstGeom prst="rect">
            <a:avLst/>
          </a:prstGeom>
          <a:noFill/>
          <a:ln>
            <a:noFill/>
          </a:ln>
        </p:spPr>
      </p:pic>
      <p:sp>
        <p:nvSpPr>
          <p:cNvPr id="1041" name="Google Shape;1041;p1"/>
          <p:cNvSpPr txBox="1"/>
          <p:nvPr>
            <p:ph idx="1" type="subTitle"/>
          </p:nvPr>
        </p:nvSpPr>
        <p:spPr>
          <a:xfrm>
            <a:off x="128875" y="3861475"/>
            <a:ext cx="5244000" cy="849900"/>
          </a:xfrm>
          <a:prstGeom prst="rect">
            <a:avLst/>
          </a:prstGeom>
          <a:noFill/>
          <a:ln>
            <a:noFill/>
          </a:ln>
        </p:spPr>
        <p:txBody>
          <a:bodyPr anchorCtr="0" anchor="t" bIns="91425" lIns="0" spcFirstLastPara="1" rIns="91425" wrap="square" tIns="0">
            <a:noAutofit/>
          </a:bodyPr>
          <a:lstStyle/>
          <a:p>
            <a:pPr indent="0" lvl="0" marL="0" rtl="0" algn="l">
              <a:lnSpc>
                <a:spcPct val="115000"/>
              </a:lnSpc>
              <a:spcBef>
                <a:spcPts val="0"/>
              </a:spcBef>
              <a:spcAft>
                <a:spcPts val="0"/>
              </a:spcAft>
              <a:buSzPts val="800"/>
              <a:buNone/>
            </a:pPr>
            <a:r>
              <a:rPr lang="en" sz="1600">
                <a:solidFill>
                  <a:srgbClr val="000000"/>
                </a:solidFill>
                <a:latin typeface="Arial"/>
                <a:ea typeface="Arial"/>
                <a:cs typeface="Arial"/>
                <a:sym typeface="Arial"/>
              </a:rPr>
              <a:t>Prepared &amp; Presented by: Mirlan Nurbekov, Lecturer</a:t>
            </a:r>
            <a:endParaRPr sz="1600">
              <a:solidFill>
                <a:srgbClr val="000000"/>
              </a:solidFill>
              <a:latin typeface="Arial"/>
              <a:ea typeface="Arial"/>
              <a:cs typeface="Arial"/>
              <a:sym typeface="Arial"/>
            </a:endParaRPr>
          </a:p>
          <a:p>
            <a:pPr indent="0" lvl="0" marL="0" rtl="0" algn="l">
              <a:lnSpc>
                <a:spcPct val="115000"/>
              </a:lnSpc>
              <a:spcBef>
                <a:spcPts val="0"/>
              </a:spcBef>
              <a:spcAft>
                <a:spcPts val="0"/>
              </a:spcAft>
              <a:buSzPts val="800"/>
              <a:buNone/>
            </a:pPr>
            <a:r>
              <a:rPr lang="en" sz="1600">
                <a:solidFill>
                  <a:srgbClr val="000000"/>
                </a:solidFill>
                <a:latin typeface="Arial"/>
                <a:ea typeface="Arial"/>
                <a:cs typeface="Arial"/>
                <a:sym typeface="Arial"/>
              </a:rPr>
              <a:t>Office hours: Friday 9:00–17:00</a:t>
            </a:r>
            <a:endParaRPr sz="1600">
              <a:solidFill>
                <a:srgbClr val="000000"/>
              </a:solidFill>
              <a:latin typeface="Arial"/>
              <a:ea typeface="Arial"/>
              <a:cs typeface="Arial"/>
              <a:sym typeface="Arial"/>
            </a:endParaRPr>
          </a:p>
          <a:p>
            <a:pPr indent="0" lvl="0" marL="0" rtl="0" algn="l">
              <a:lnSpc>
                <a:spcPct val="115000"/>
              </a:lnSpc>
              <a:spcBef>
                <a:spcPts val="0"/>
              </a:spcBef>
              <a:spcAft>
                <a:spcPts val="0"/>
              </a:spcAft>
              <a:buSzPts val="800"/>
              <a:buNone/>
            </a:pPr>
            <a:r>
              <a:rPr lang="en" sz="1600">
                <a:solidFill>
                  <a:srgbClr val="000000"/>
                </a:solidFill>
                <a:latin typeface="Arial"/>
                <a:ea typeface="Arial"/>
                <a:cs typeface="Arial"/>
                <a:sym typeface="Arial"/>
              </a:rPr>
              <a:t>AlaToo IT &amp; Business College</a:t>
            </a:r>
            <a:endParaRPr sz="1600">
              <a:solidFill>
                <a:srgbClr val="000000"/>
              </a:solidFill>
              <a:latin typeface="Arial"/>
              <a:ea typeface="Arial"/>
              <a:cs typeface="Arial"/>
              <a:sym typeface="Arial"/>
            </a:endParaRPr>
          </a:p>
          <a:p>
            <a:pPr indent="0" lvl="0" marL="0" rtl="0" algn="l">
              <a:lnSpc>
                <a:spcPct val="115000"/>
              </a:lnSpc>
              <a:spcBef>
                <a:spcPts val="0"/>
              </a:spcBef>
              <a:spcAft>
                <a:spcPts val="0"/>
              </a:spcAft>
              <a:buSzPts val="800"/>
              <a:buNone/>
            </a:pPr>
            <a:r>
              <a:rPr lang="en" sz="1600">
                <a:solidFill>
                  <a:srgbClr val="000000"/>
                </a:solidFill>
                <a:latin typeface="Arial"/>
                <a:ea typeface="Arial"/>
                <a:cs typeface="Arial"/>
                <a:sym typeface="Arial"/>
              </a:rPr>
              <a:t>Fall 2025</a:t>
            </a:r>
            <a:endParaRPr sz="1600">
              <a:solidFill>
                <a:srgbClr val="000000"/>
              </a:solidFill>
              <a:latin typeface="Arial"/>
              <a:ea typeface="Arial"/>
              <a:cs typeface="Arial"/>
              <a:sym typeface="Arial"/>
            </a:endParaRPr>
          </a:p>
        </p:txBody>
      </p:sp>
      <p:pic>
        <p:nvPicPr>
          <p:cNvPr id="1042" name="Google Shape;1042;p1" title="College_logo.png"/>
          <p:cNvPicPr preferRelativeResize="0"/>
          <p:nvPr/>
        </p:nvPicPr>
        <p:blipFill rotWithShape="1">
          <a:blip r:embed="rId5">
            <a:alphaModFix/>
          </a:blip>
          <a:srcRect b="0" l="0" r="0" t="0"/>
          <a:stretch/>
        </p:blipFill>
        <p:spPr>
          <a:xfrm>
            <a:off x="7000950" y="892900"/>
            <a:ext cx="1502350" cy="1502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g39c1a85cac3_0_3305"/>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pic>
        <p:nvPicPr>
          <p:cNvPr id="1101" name="Google Shape;1101;g39c1a85cac3_0_3305"/>
          <p:cNvPicPr preferRelativeResize="0"/>
          <p:nvPr/>
        </p:nvPicPr>
        <p:blipFill rotWithShape="1">
          <a:blip r:embed="rId3">
            <a:alphaModFix/>
          </a:blip>
          <a:srcRect b="0" l="0" r="0" t="0"/>
          <a:stretch/>
        </p:blipFill>
        <p:spPr>
          <a:xfrm>
            <a:off x="885425" y="692600"/>
            <a:ext cx="7067250" cy="3517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5" name="Shape 1105"/>
        <p:cNvGrpSpPr/>
        <p:nvPr/>
      </p:nvGrpSpPr>
      <p:grpSpPr>
        <a:xfrm>
          <a:off x="0" y="0"/>
          <a:ext cx="0" cy="0"/>
          <a:chOff x="0" y="0"/>
          <a:chExt cx="0" cy="0"/>
        </a:xfrm>
      </p:grpSpPr>
      <p:sp>
        <p:nvSpPr>
          <p:cNvPr id="1106" name="Google Shape;1106;g39c1a85cac3_0_331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pic>
        <p:nvPicPr>
          <p:cNvPr id="1107" name="Google Shape;1107;g39c1a85cac3_0_3310" title="WhatsApp Image 2025-09-16 at 07.48.02.jpeg"/>
          <p:cNvPicPr preferRelativeResize="0"/>
          <p:nvPr/>
        </p:nvPicPr>
        <p:blipFill rotWithShape="1">
          <a:blip r:embed="rId3">
            <a:alphaModFix/>
          </a:blip>
          <a:srcRect b="0" l="0" r="0" t="0"/>
          <a:stretch/>
        </p:blipFill>
        <p:spPr>
          <a:xfrm>
            <a:off x="569175" y="1269436"/>
            <a:ext cx="7182598" cy="26205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 name="Shape 1111"/>
        <p:cNvGrpSpPr/>
        <p:nvPr/>
      </p:nvGrpSpPr>
      <p:grpSpPr>
        <a:xfrm>
          <a:off x="0" y="0"/>
          <a:ext cx="0" cy="0"/>
          <a:chOff x="0" y="0"/>
          <a:chExt cx="0" cy="0"/>
        </a:xfrm>
      </p:grpSpPr>
      <p:sp>
        <p:nvSpPr>
          <p:cNvPr id="1112" name="Google Shape;1112;g39c1a85cac3_0_3315"/>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sp>
        <p:nvSpPr>
          <p:cNvPr id="1113" name="Google Shape;1113;g39c1a85cac3_0_3315"/>
          <p:cNvSpPr txBox="1"/>
          <p:nvPr>
            <p:ph idx="4294967295" type="title"/>
          </p:nvPr>
        </p:nvSpPr>
        <p:spPr>
          <a:xfrm>
            <a:off x="284175" y="297925"/>
            <a:ext cx="8592000" cy="4839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SzPts val="1900"/>
              <a:buNone/>
            </a:pPr>
            <a:r>
              <a:rPr lang="en"/>
              <a:t>Modem demodulates incoming analog signals into a digital signal and modulates outgoing digital signals from the computer into analog signal for the internet. </a:t>
            </a:r>
            <a:br>
              <a:rPr lang="en"/>
            </a:br>
            <a:br>
              <a:rPr lang="en"/>
            </a:br>
            <a:r>
              <a:rPr b="1" lang="en"/>
              <a:t>Noise resistance</a:t>
            </a:r>
            <a:endParaRPr b="1"/>
          </a:p>
          <a:p>
            <a:pPr indent="0" lvl="0" marL="0" rtl="0" algn="l">
              <a:lnSpc>
                <a:spcPct val="90000"/>
              </a:lnSpc>
              <a:spcBef>
                <a:spcPts val="0"/>
              </a:spcBef>
              <a:spcAft>
                <a:spcPts val="0"/>
              </a:spcAft>
              <a:buSzPts val="2400"/>
              <a:buNone/>
            </a:pPr>
            <a:r>
              <a:rPr lang="en"/>
              <a:t>Analog waveforms can be shaped (modulated) to use frequencies that are less affected by interference on the medium.</a:t>
            </a:r>
            <a:endParaRPr/>
          </a:p>
          <a:p>
            <a:pPr indent="0" lvl="0" marL="0" rtl="0" algn="l">
              <a:lnSpc>
                <a:spcPct val="90000"/>
              </a:lnSpc>
              <a:spcBef>
                <a:spcPts val="0"/>
              </a:spcBef>
              <a:spcAft>
                <a:spcPts val="0"/>
              </a:spcAft>
              <a:buSzPts val="2400"/>
              <a:buNone/>
            </a:pPr>
            <a:r>
              <a:t/>
            </a:r>
            <a:endParaRPr/>
          </a:p>
          <a:p>
            <a:pPr indent="0" lvl="0" marL="0" rtl="0" algn="l">
              <a:lnSpc>
                <a:spcPct val="90000"/>
              </a:lnSpc>
              <a:spcBef>
                <a:spcPts val="0"/>
              </a:spcBef>
              <a:spcAft>
                <a:spcPts val="0"/>
              </a:spcAft>
              <a:buSzPts val="2400"/>
              <a:buNone/>
            </a:pPr>
            <a:r>
              <a:rPr b="1" lang="en"/>
              <a:t>Bandwidth usage</a:t>
            </a:r>
            <a:endParaRPr b="1"/>
          </a:p>
          <a:p>
            <a:pPr indent="0" lvl="0" marL="0" rtl="0" algn="l">
              <a:lnSpc>
                <a:spcPct val="90000"/>
              </a:lnSpc>
              <a:spcBef>
                <a:spcPts val="0"/>
              </a:spcBef>
              <a:spcAft>
                <a:spcPts val="0"/>
              </a:spcAft>
              <a:buSzPts val="2400"/>
              <a:buNone/>
            </a:pPr>
            <a:r>
              <a:rPr lang="en"/>
              <a:t>By using different frequencies (like channels), analog signals allow multiple services (voice, TV, internet) to share the same cable or spectrum.</a:t>
            </a:r>
            <a:endParaRPr/>
          </a:p>
          <a:p>
            <a:pPr indent="0" lvl="0" marL="0" rtl="0" algn="l">
              <a:lnSpc>
                <a:spcPct val="90000"/>
              </a:lnSpc>
              <a:spcBef>
                <a:spcPts val="0"/>
              </a:spcBef>
              <a:spcAft>
                <a:spcPts val="0"/>
              </a:spcAft>
              <a:buSzPts val="19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7" name="Shape 1117"/>
        <p:cNvGrpSpPr/>
        <p:nvPr/>
      </p:nvGrpSpPr>
      <p:grpSpPr>
        <a:xfrm>
          <a:off x="0" y="0"/>
          <a:ext cx="0" cy="0"/>
          <a:chOff x="0" y="0"/>
          <a:chExt cx="0" cy="0"/>
        </a:xfrm>
      </p:grpSpPr>
      <p:sp>
        <p:nvSpPr>
          <p:cNvPr id="1118" name="Google Shape;1118;g39c1a85cac3_0_332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pic>
        <p:nvPicPr>
          <p:cNvPr id="1119" name="Google Shape;1119;g39c1a85cac3_0_3320" title="WhatsApp Image 2025-09-16 at 07.26.52.jpeg"/>
          <p:cNvPicPr preferRelativeResize="0"/>
          <p:nvPr/>
        </p:nvPicPr>
        <p:blipFill rotWithShape="1">
          <a:blip r:embed="rId3">
            <a:alphaModFix/>
          </a:blip>
          <a:srcRect b="0" l="0" r="0" t="0"/>
          <a:stretch/>
        </p:blipFill>
        <p:spPr>
          <a:xfrm>
            <a:off x="1553775" y="982650"/>
            <a:ext cx="5895776" cy="4008449"/>
          </a:xfrm>
          <a:prstGeom prst="rect">
            <a:avLst/>
          </a:prstGeom>
          <a:noFill/>
          <a:ln>
            <a:noFill/>
          </a:ln>
        </p:spPr>
      </p:pic>
      <p:sp>
        <p:nvSpPr>
          <p:cNvPr id="1120" name="Google Shape;1120;g39c1a85cac3_0_3320"/>
          <p:cNvSpPr txBox="1"/>
          <p:nvPr>
            <p:ph type="title"/>
          </p:nvPr>
        </p:nvSpPr>
        <p:spPr>
          <a:xfrm>
            <a:off x="284550" y="-68250"/>
            <a:ext cx="8592000" cy="1050900"/>
          </a:xfrm>
          <a:prstGeom prst="rect">
            <a:avLst/>
          </a:prstGeom>
          <a:noFill/>
          <a:ln>
            <a:noFill/>
          </a:ln>
        </p:spPr>
        <p:txBody>
          <a:bodyPr anchorCtr="0" anchor="b" bIns="91425" lIns="91425" spcFirstLastPara="1" rIns="91425" wrap="square" tIns="91425">
            <a:noAutofit/>
          </a:bodyPr>
          <a:lstStyle/>
          <a:p>
            <a:pPr indent="0" lvl="0" marL="0" rtl="0" algn="ctr">
              <a:lnSpc>
                <a:spcPct val="90000"/>
              </a:lnSpc>
              <a:spcBef>
                <a:spcPts val="0"/>
              </a:spcBef>
              <a:spcAft>
                <a:spcPts val="0"/>
              </a:spcAft>
              <a:buSzPts val="1900"/>
              <a:buNone/>
            </a:pPr>
            <a:r>
              <a:rPr lang="en" sz="4200"/>
              <a:t>PATCH PANELS</a:t>
            </a:r>
            <a:endParaRPr sz="5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sp>
        <p:nvSpPr>
          <p:cNvPr id="1125" name="Google Shape;1125;g39c1a85cac3_0_332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pic>
        <p:nvPicPr>
          <p:cNvPr id="1126" name="Google Shape;1126;g39c1a85cac3_0_3326"/>
          <p:cNvPicPr preferRelativeResize="0"/>
          <p:nvPr/>
        </p:nvPicPr>
        <p:blipFill rotWithShape="1">
          <a:blip r:embed="rId3">
            <a:alphaModFix/>
          </a:blip>
          <a:srcRect b="0" l="0" r="0" t="0"/>
          <a:stretch/>
        </p:blipFill>
        <p:spPr>
          <a:xfrm>
            <a:off x="1143000" y="0"/>
            <a:ext cx="6857999"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 name="Shape 1130"/>
        <p:cNvGrpSpPr/>
        <p:nvPr/>
      </p:nvGrpSpPr>
      <p:grpSpPr>
        <a:xfrm>
          <a:off x="0" y="0"/>
          <a:ext cx="0" cy="0"/>
          <a:chOff x="0" y="0"/>
          <a:chExt cx="0" cy="0"/>
        </a:xfrm>
      </p:grpSpPr>
      <p:sp>
        <p:nvSpPr>
          <p:cNvPr id="1131" name="Google Shape;1131;g39c1a85cac3_0_333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pic>
        <p:nvPicPr>
          <p:cNvPr id="1132" name="Google Shape;1132;g39c1a85cac3_0_3331"/>
          <p:cNvPicPr preferRelativeResize="0"/>
          <p:nvPr/>
        </p:nvPicPr>
        <p:blipFill rotWithShape="1">
          <a:blip r:embed="rId3">
            <a:alphaModFix/>
          </a:blip>
          <a:srcRect b="0" l="0" r="0" t="0"/>
          <a:stretch/>
        </p:blipFill>
        <p:spPr>
          <a:xfrm>
            <a:off x="1898688" y="160350"/>
            <a:ext cx="5346630"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g39c1a85cac3_0_3260"/>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sp>
        <p:nvSpPr>
          <p:cNvPr id="1048" name="Google Shape;1048;g39c1a85cac3_0_3260"/>
          <p:cNvSpPr txBox="1"/>
          <p:nvPr>
            <p:ph type="title"/>
          </p:nvPr>
        </p:nvSpPr>
        <p:spPr>
          <a:xfrm>
            <a:off x="276000" y="228600"/>
            <a:ext cx="8592000" cy="1050900"/>
          </a:xfrm>
          <a:prstGeom prst="rect">
            <a:avLst/>
          </a:prstGeom>
          <a:noFill/>
          <a:ln>
            <a:noFill/>
          </a:ln>
        </p:spPr>
        <p:txBody>
          <a:bodyPr anchorCtr="0" anchor="b" bIns="91425" lIns="91425" spcFirstLastPara="1" rIns="91425" wrap="square" tIns="91425">
            <a:noAutofit/>
          </a:bodyPr>
          <a:lstStyle/>
          <a:p>
            <a:pPr indent="457200" lvl="0" marL="914400" rtl="0" algn="l">
              <a:lnSpc>
                <a:spcPct val="90000"/>
              </a:lnSpc>
              <a:spcBef>
                <a:spcPts val="0"/>
              </a:spcBef>
              <a:spcAft>
                <a:spcPts val="0"/>
              </a:spcAft>
              <a:buSzPts val="1900"/>
              <a:buNone/>
            </a:pPr>
            <a:r>
              <a:rPr b="1" lang="en" sz="3600"/>
              <a:t>The physical world </a:t>
            </a:r>
            <a:endParaRPr b="1" sz="3600"/>
          </a:p>
          <a:p>
            <a:pPr indent="457200" lvl="0" marL="457200" rtl="0" algn="l">
              <a:lnSpc>
                <a:spcPct val="90000"/>
              </a:lnSpc>
              <a:spcBef>
                <a:spcPts val="0"/>
              </a:spcBef>
              <a:spcAft>
                <a:spcPts val="0"/>
              </a:spcAft>
              <a:buSzPts val="1900"/>
              <a:buNone/>
            </a:pPr>
            <a:r>
              <a:rPr lang="en" sz="3600"/>
              <a:t>(Data transfer &amp; storage)</a:t>
            </a:r>
            <a:endParaRPr sz="3600"/>
          </a:p>
        </p:txBody>
      </p:sp>
      <p:pic>
        <p:nvPicPr>
          <p:cNvPr id="1049" name="Google Shape;1049;g39c1a85cac3_0_3260"/>
          <p:cNvPicPr preferRelativeResize="0"/>
          <p:nvPr/>
        </p:nvPicPr>
        <p:blipFill rotWithShape="1">
          <a:blip r:embed="rId3">
            <a:alphaModFix/>
          </a:blip>
          <a:srcRect b="0" l="0" r="0" t="10273"/>
          <a:stretch/>
        </p:blipFill>
        <p:spPr>
          <a:xfrm>
            <a:off x="2529900" y="1675650"/>
            <a:ext cx="3856050" cy="3459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sp>
        <p:nvSpPr>
          <p:cNvPr id="1054" name="Google Shape;1054;g39c1a85cac3_0_3266"/>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sp>
        <p:nvSpPr>
          <p:cNvPr id="1055" name="Google Shape;1055;g39c1a85cac3_0_3266"/>
          <p:cNvSpPr txBox="1"/>
          <p:nvPr>
            <p:ph type="title"/>
          </p:nvPr>
        </p:nvSpPr>
        <p:spPr>
          <a:xfrm>
            <a:off x="284550" y="-68250"/>
            <a:ext cx="8592000" cy="1050900"/>
          </a:xfrm>
          <a:prstGeom prst="rect">
            <a:avLst/>
          </a:prstGeom>
          <a:noFill/>
          <a:ln>
            <a:noFill/>
          </a:ln>
        </p:spPr>
        <p:txBody>
          <a:bodyPr anchorCtr="0" anchor="b" bIns="91425" lIns="91425" spcFirstLastPara="1" rIns="91425" wrap="square" tIns="91425">
            <a:noAutofit/>
          </a:bodyPr>
          <a:lstStyle/>
          <a:p>
            <a:pPr indent="0" lvl="0" marL="0" rtl="0" algn="ctr">
              <a:lnSpc>
                <a:spcPct val="90000"/>
              </a:lnSpc>
              <a:spcBef>
                <a:spcPts val="0"/>
              </a:spcBef>
              <a:spcAft>
                <a:spcPts val="0"/>
              </a:spcAft>
              <a:buSzPts val="1900"/>
              <a:buNone/>
            </a:pPr>
            <a:r>
              <a:rPr lang="en" sz="4200"/>
              <a:t>MODEM</a:t>
            </a:r>
            <a:endParaRPr sz="5600"/>
          </a:p>
        </p:txBody>
      </p:sp>
      <p:pic>
        <p:nvPicPr>
          <p:cNvPr id="1056" name="Google Shape;1056;g39c1a85cac3_0_3266"/>
          <p:cNvPicPr preferRelativeResize="0"/>
          <p:nvPr/>
        </p:nvPicPr>
        <p:blipFill rotWithShape="1">
          <a:blip r:embed="rId3">
            <a:alphaModFix/>
          </a:blip>
          <a:srcRect b="0" l="0" r="0" t="0"/>
          <a:stretch/>
        </p:blipFill>
        <p:spPr>
          <a:xfrm>
            <a:off x="2093575" y="1290650"/>
            <a:ext cx="5658201" cy="3724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sp>
        <p:nvSpPr>
          <p:cNvPr id="1061" name="Google Shape;1061;g39c1a85cac3_0_3272"/>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sp>
        <p:nvSpPr>
          <p:cNvPr id="1062" name="Google Shape;1062;g39c1a85cac3_0_3272"/>
          <p:cNvSpPr txBox="1"/>
          <p:nvPr>
            <p:ph idx="4294967295" type="title"/>
          </p:nvPr>
        </p:nvSpPr>
        <p:spPr>
          <a:xfrm>
            <a:off x="276000" y="457200"/>
            <a:ext cx="7383000" cy="4202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SzPts val="1900"/>
              <a:buNone/>
            </a:pPr>
            <a:r>
              <a:rPr b="1" lang="en" sz="2900"/>
              <a:t>MODEM</a:t>
            </a:r>
            <a:r>
              <a:rPr lang="en" sz="2900"/>
              <a:t> – processes the signal from your Internet Service Provider (ISP), which may be delivered over a phone line, cable, fiber, or satellite link, and connects it to your home network. If you are only connecting one wired device to the internet, the modem is all you need. Just plug it into your device, and in most cases no configuration is required.</a:t>
            </a:r>
            <a:endParaRPr sz="29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g39c1a85cac3_0_3277"/>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sp>
        <p:nvSpPr>
          <p:cNvPr id="1068" name="Google Shape;1068;g39c1a85cac3_0_3277"/>
          <p:cNvSpPr txBox="1"/>
          <p:nvPr>
            <p:ph idx="4294967295" type="title"/>
          </p:nvPr>
        </p:nvSpPr>
        <p:spPr>
          <a:xfrm>
            <a:off x="276000" y="2921800"/>
            <a:ext cx="8592000" cy="2193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SzPts val="1900"/>
              <a:buNone/>
            </a:pPr>
            <a:r>
              <a:rPr lang="en" sz="2900"/>
              <a:t>A </a:t>
            </a:r>
            <a:r>
              <a:rPr b="1" lang="en" sz="2900"/>
              <a:t>modem</a:t>
            </a:r>
            <a:r>
              <a:rPr lang="en" sz="2900"/>
              <a:t> by itself </a:t>
            </a:r>
            <a:r>
              <a:rPr b="1" lang="en" sz="2900"/>
              <a:t>does not provide Wi-Fi</a:t>
            </a:r>
            <a:r>
              <a:rPr lang="en" sz="2900"/>
              <a:t>. It only gives you </a:t>
            </a:r>
            <a:r>
              <a:rPr b="1" lang="en" sz="2900"/>
              <a:t>ONE</a:t>
            </a:r>
            <a:r>
              <a:rPr lang="en" sz="2900"/>
              <a:t> wired internet connection.</a:t>
            </a:r>
            <a:br>
              <a:rPr lang="en" sz="2900"/>
            </a:br>
            <a:r>
              <a:rPr lang="en" sz="2900"/>
              <a:t>That’s because its job is just to translate the ISP’s signal into internet data, not to share it with multiple devices.</a:t>
            </a:r>
            <a:endParaRPr sz="2900"/>
          </a:p>
        </p:txBody>
      </p:sp>
      <p:pic>
        <p:nvPicPr>
          <p:cNvPr id="1069" name="Google Shape;1069;g39c1a85cac3_0_3277"/>
          <p:cNvPicPr preferRelativeResize="0"/>
          <p:nvPr/>
        </p:nvPicPr>
        <p:blipFill rotWithShape="1">
          <a:blip r:embed="rId3">
            <a:alphaModFix/>
          </a:blip>
          <a:srcRect b="0" l="0" r="0" t="0"/>
          <a:stretch/>
        </p:blipFill>
        <p:spPr>
          <a:xfrm>
            <a:off x="3179550" y="139000"/>
            <a:ext cx="2617000" cy="2617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sp>
        <p:nvSpPr>
          <p:cNvPr id="1074" name="Google Shape;1074;g39c1a85cac3_0_3283"/>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sp>
        <p:nvSpPr>
          <p:cNvPr id="1075" name="Google Shape;1075;g39c1a85cac3_0_3283"/>
          <p:cNvSpPr txBox="1"/>
          <p:nvPr>
            <p:ph type="title"/>
          </p:nvPr>
        </p:nvSpPr>
        <p:spPr>
          <a:xfrm>
            <a:off x="284550" y="-68250"/>
            <a:ext cx="8592000" cy="1050900"/>
          </a:xfrm>
          <a:prstGeom prst="rect">
            <a:avLst/>
          </a:prstGeom>
          <a:noFill/>
          <a:ln>
            <a:noFill/>
          </a:ln>
        </p:spPr>
        <p:txBody>
          <a:bodyPr anchorCtr="0" anchor="b" bIns="91425" lIns="91425" spcFirstLastPara="1" rIns="91425" wrap="square" tIns="91425">
            <a:noAutofit/>
          </a:bodyPr>
          <a:lstStyle/>
          <a:p>
            <a:pPr indent="0" lvl="0" marL="0" rtl="0" algn="ctr">
              <a:lnSpc>
                <a:spcPct val="90000"/>
              </a:lnSpc>
              <a:spcBef>
                <a:spcPts val="0"/>
              </a:spcBef>
              <a:spcAft>
                <a:spcPts val="0"/>
              </a:spcAft>
              <a:buSzPts val="1900"/>
              <a:buNone/>
            </a:pPr>
            <a:r>
              <a:rPr lang="en" sz="4200"/>
              <a:t>ROUTER</a:t>
            </a:r>
            <a:endParaRPr sz="5600"/>
          </a:p>
        </p:txBody>
      </p:sp>
      <p:pic>
        <p:nvPicPr>
          <p:cNvPr id="1076" name="Google Shape;1076;g39c1a85cac3_0_3283"/>
          <p:cNvPicPr preferRelativeResize="0"/>
          <p:nvPr/>
        </p:nvPicPr>
        <p:blipFill rotWithShape="1">
          <a:blip r:embed="rId3">
            <a:alphaModFix/>
          </a:blip>
          <a:srcRect b="0" l="0" r="0" t="0"/>
          <a:stretch/>
        </p:blipFill>
        <p:spPr>
          <a:xfrm>
            <a:off x="796200" y="1290650"/>
            <a:ext cx="7230094" cy="3856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g39c1a85cac3_0_328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sp>
        <p:nvSpPr>
          <p:cNvPr id="1082" name="Google Shape;1082;g39c1a85cac3_0_3289"/>
          <p:cNvSpPr txBox="1"/>
          <p:nvPr>
            <p:ph idx="4294967295" type="title"/>
          </p:nvPr>
        </p:nvSpPr>
        <p:spPr>
          <a:xfrm>
            <a:off x="168725" y="941400"/>
            <a:ext cx="7542900" cy="4202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SzPts val="2400"/>
              <a:buNone/>
            </a:pPr>
            <a:r>
              <a:rPr b="1" lang="en" sz="2600"/>
              <a:t>ROUTER</a:t>
            </a:r>
            <a:r>
              <a:rPr lang="en" sz="2600"/>
              <a:t> – creates a local network (LAN) by assigning each device its own private IP address.</a:t>
            </a:r>
            <a:endParaRPr sz="2600"/>
          </a:p>
          <a:p>
            <a:pPr indent="0" lvl="0" marL="0" rtl="0" algn="l">
              <a:lnSpc>
                <a:spcPct val="90000"/>
              </a:lnSpc>
              <a:spcBef>
                <a:spcPts val="0"/>
              </a:spcBef>
              <a:spcAft>
                <a:spcPts val="0"/>
              </a:spcAft>
              <a:buSzPts val="2400"/>
              <a:buNone/>
            </a:pPr>
            <a:r>
              <a:rPr lang="en" sz="2600"/>
              <a:t>It works like an apartment building: all units share the same street address (the public IP from your ISP), but each unit has its own number (the private IP).</a:t>
            </a:r>
            <a:endParaRPr sz="2600"/>
          </a:p>
          <a:p>
            <a:pPr indent="0" lvl="0" marL="0" rtl="0" algn="l">
              <a:lnSpc>
                <a:spcPct val="90000"/>
              </a:lnSpc>
              <a:spcBef>
                <a:spcPts val="0"/>
              </a:spcBef>
              <a:spcAft>
                <a:spcPts val="0"/>
              </a:spcAft>
              <a:buSzPts val="2400"/>
              <a:buNone/>
            </a:pPr>
            <a:r>
              <a:rPr lang="en" sz="2600"/>
              <a:t>The router makes sure that internet traffic reaches the correct device inside your network.</a:t>
            </a:r>
            <a:endParaRPr sz="2600"/>
          </a:p>
          <a:p>
            <a:pPr indent="0" lvl="0" marL="0" rtl="0" algn="l">
              <a:lnSpc>
                <a:spcPct val="90000"/>
              </a:lnSpc>
              <a:spcBef>
                <a:spcPts val="0"/>
              </a:spcBef>
              <a:spcAft>
                <a:spcPts val="0"/>
              </a:spcAft>
              <a:buSzPts val="1900"/>
              <a:buNone/>
            </a:pPr>
            <a:r>
              <a:t/>
            </a:r>
            <a:endParaRPr sz="3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sp>
        <p:nvSpPr>
          <p:cNvPr id="1087" name="Google Shape;1087;g39c1a85cac3_0_3294"/>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pic>
        <p:nvPicPr>
          <p:cNvPr id="1088" name="Google Shape;1088;g39c1a85cac3_0_3294" title="WhatsApp Image 2025-09-16 at 07.25.04.jpeg"/>
          <p:cNvPicPr preferRelativeResize="0"/>
          <p:nvPr/>
        </p:nvPicPr>
        <p:blipFill rotWithShape="1">
          <a:blip r:embed="rId3">
            <a:alphaModFix/>
          </a:blip>
          <a:srcRect b="0" l="0" r="0" t="0"/>
          <a:stretch/>
        </p:blipFill>
        <p:spPr>
          <a:xfrm>
            <a:off x="851025" y="699375"/>
            <a:ext cx="7441949" cy="374474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sp>
        <p:nvSpPr>
          <p:cNvPr id="1093" name="Google Shape;1093;g39c1a85cac3_0_3299"/>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SzPts val="600"/>
              <a:buNone/>
            </a:pPr>
            <a:fld id="{00000000-1234-1234-1234-123412341234}" type="slidenum">
              <a:rPr lang="en"/>
              <a:t>‹#›</a:t>
            </a:fld>
            <a:endParaRPr/>
          </a:p>
        </p:txBody>
      </p:sp>
      <p:sp>
        <p:nvSpPr>
          <p:cNvPr id="1094" name="Google Shape;1094;g39c1a85cac3_0_3299"/>
          <p:cNvSpPr txBox="1"/>
          <p:nvPr>
            <p:ph idx="4294967295" type="title"/>
          </p:nvPr>
        </p:nvSpPr>
        <p:spPr>
          <a:xfrm>
            <a:off x="431350" y="1585350"/>
            <a:ext cx="7320300" cy="3578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SzPts val="2400"/>
              <a:buNone/>
            </a:pPr>
            <a:r>
              <a:rPr lang="en"/>
              <a:t>Routers are not wireless by definition.</a:t>
            </a:r>
            <a:endParaRPr/>
          </a:p>
          <a:p>
            <a:pPr indent="0" lvl="0" marL="0" rtl="0" algn="l">
              <a:lnSpc>
                <a:spcPct val="90000"/>
              </a:lnSpc>
              <a:spcBef>
                <a:spcPts val="0"/>
              </a:spcBef>
              <a:spcAft>
                <a:spcPts val="0"/>
              </a:spcAft>
              <a:buSzPts val="2400"/>
              <a:buNone/>
            </a:pPr>
            <a:r>
              <a:rPr lang="en"/>
              <a:t>Modern wireless routers are combination devices that include:</a:t>
            </a:r>
            <a:endParaRPr/>
          </a:p>
          <a:p>
            <a:pPr indent="-381000" lvl="0" marL="457200" rtl="0" algn="l">
              <a:lnSpc>
                <a:spcPct val="90000"/>
              </a:lnSpc>
              <a:spcBef>
                <a:spcPts val="0"/>
              </a:spcBef>
              <a:spcAft>
                <a:spcPts val="0"/>
              </a:spcAft>
              <a:buSzPts val="2400"/>
              <a:buChar char="-"/>
            </a:pPr>
            <a:r>
              <a:rPr lang="en"/>
              <a:t>Router (to connect your network to the internet),</a:t>
            </a:r>
            <a:endParaRPr/>
          </a:p>
          <a:p>
            <a:pPr indent="-381000" lvl="0" marL="457200" rtl="0" algn="l">
              <a:lnSpc>
                <a:spcPct val="90000"/>
              </a:lnSpc>
              <a:spcBef>
                <a:spcPts val="0"/>
              </a:spcBef>
              <a:spcAft>
                <a:spcPts val="0"/>
              </a:spcAft>
              <a:buSzPts val="2400"/>
              <a:buChar char="-"/>
            </a:pPr>
            <a:r>
              <a:rPr lang="en"/>
              <a:t>Switch (to connect multiple wired devices), and</a:t>
            </a:r>
            <a:endParaRPr/>
          </a:p>
          <a:p>
            <a:pPr indent="-381000" lvl="0" marL="457200" rtl="0" algn="l">
              <a:lnSpc>
                <a:spcPct val="90000"/>
              </a:lnSpc>
              <a:spcBef>
                <a:spcPts val="0"/>
              </a:spcBef>
              <a:spcAft>
                <a:spcPts val="0"/>
              </a:spcAft>
              <a:buSzPts val="2400"/>
              <a:buChar char="-"/>
            </a:pPr>
            <a:r>
              <a:rPr lang="en"/>
              <a:t>Wireless Access Point (AP) (to provide Wi-Fi).</a:t>
            </a:r>
            <a:endParaRPr/>
          </a:p>
          <a:p>
            <a:pPr indent="0" lvl="0" marL="0" rtl="0" algn="l">
              <a:lnSpc>
                <a:spcPct val="90000"/>
              </a:lnSpc>
              <a:spcBef>
                <a:spcPts val="0"/>
              </a:spcBef>
              <a:spcAft>
                <a:spcPts val="0"/>
              </a:spcAft>
              <a:buSzPts val="1900"/>
              <a:buNone/>
            </a:pPr>
            <a:r>
              <a:t/>
            </a:r>
            <a:endParaRPr sz="2900"/>
          </a:p>
        </p:txBody>
      </p:sp>
      <p:pic>
        <p:nvPicPr>
          <p:cNvPr id="1095" name="Google Shape;1095;g39c1a85cac3_0_3299"/>
          <p:cNvPicPr preferRelativeResize="0"/>
          <p:nvPr/>
        </p:nvPicPr>
        <p:blipFill rotWithShape="1">
          <a:blip r:embed="rId3">
            <a:alphaModFix/>
          </a:blip>
          <a:srcRect b="0" l="0" r="0" t="0"/>
          <a:stretch/>
        </p:blipFill>
        <p:spPr>
          <a:xfrm>
            <a:off x="6282025" y="0"/>
            <a:ext cx="2460024" cy="19912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plate - Blocks">
  <a:themeElements>
    <a:clrScheme name="Simple Light">
      <a:dk1>
        <a:srgbClr val="FDFDFC"/>
      </a:dk1>
      <a:lt1>
        <a:srgbClr val="541301"/>
      </a:lt1>
      <a:dk2>
        <a:srgbClr val="DCDBD1"/>
      </a:dk2>
      <a:lt2>
        <a:srgbClr val="E5765B"/>
      </a:lt2>
      <a:accent1>
        <a:srgbClr val="D6FFD7"/>
      </a:accent1>
      <a:accent2>
        <a:srgbClr val="EBFFEC"/>
      </a:accent2>
      <a:accent3>
        <a:srgbClr val="A9B0FE"/>
      </a:accent3>
      <a:accent4>
        <a:srgbClr val="D5D7FF"/>
      </a:accent4>
      <a:accent5>
        <a:srgbClr val="F4BBAD"/>
      </a:accent5>
      <a:accent6>
        <a:srgbClr val="1B1311"/>
      </a:accent6>
      <a:hlink>
        <a:srgbClr val="A9B0F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plate - Blocks">
  <a:themeElements>
    <a:clrScheme name="Simple Light">
      <a:dk1>
        <a:srgbClr val="FDFDFC"/>
      </a:dk1>
      <a:lt1>
        <a:srgbClr val="541301"/>
      </a:lt1>
      <a:dk2>
        <a:srgbClr val="DCDBD1"/>
      </a:dk2>
      <a:lt2>
        <a:srgbClr val="E5765B"/>
      </a:lt2>
      <a:accent1>
        <a:srgbClr val="D6FFD7"/>
      </a:accent1>
      <a:accent2>
        <a:srgbClr val="EBFFEC"/>
      </a:accent2>
      <a:accent3>
        <a:srgbClr val="A9B0FE"/>
      </a:accent3>
      <a:accent4>
        <a:srgbClr val="D5D7FF"/>
      </a:accent4>
      <a:accent5>
        <a:srgbClr val="F4BBAD"/>
      </a:accent5>
      <a:accent6>
        <a:srgbClr val="1B1311"/>
      </a:accent6>
      <a:hlink>
        <a:srgbClr val="A9B0F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